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1" r:id="rId9"/>
    <p:sldId id="266" r:id="rId10"/>
    <p:sldId id="262" r:id="rId11"/>
    <p:sldId id="263" r:id="rId12"/>
    <p:sldId id="26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EDDDC-FB1E-C248-80FF-E019E757D19C}" v="349" dt="2025-11-26T20:39:14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706"/>
  </p:normalViewPr>
  <p:slideViewPr>
    <p:cSldViewPr snapToGrid="0">
      <p:cViewPr varScale="1">
        <p:scale>
          <a:sx n="111" d="100"/>
          <a:sy n="111" d="100"/>
        </p:scale>
        <p:origin x="1696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6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6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23D3C-2F95-4272-BD70-DB649954FE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1641069-E458-4F1F-BABF-7B8EA27A35C1}">
      <dgm:prSet/>
      <dgm:spPr/>
      <dgm:t>
        <a:bodyPr/>
        <a:lstStyle/>
        <a:p>
          <a:pPr>
            <a:defRPr cap="all"/>
          </a:pPr>
          <a:r>
            <a:rPr lang="en-US"/>
            <a:t>• Overview of the importance of data assurance for startups.</a:t>
          </a:r>
        </a:p>
      </dgm:t>
    </dgm:pt>
    <dgm:pt modelId="{61FE3780-7D93-476A-898C-6EE714320EDF}" type="parTrans" cxnId="{DDA713FE-B55E-464D-B236-2E4BBCCC8871}">
      <dgm:prSet/>
      <dgm:spPr/>
      <dgm:t>
        <a:bodyPr/>
        <a:lstStyle/>
        <a:p>
          <a:endParaRPr lang="en-US"/>
        </a:p>
      </dgm:t>
    </dgm:pt>
    <dgm:pt modelId="{8026CDB3-75F0-45A2-8F85-FD3959423D09}" type="sibTrans" cxnId="{DDA713FE-B55E-464D-B236-2E4BBCCC8871}">
      <dgm:prSet/>
      <dgm:spPr/>
      <dgm:t>
        <a:bodyPr/>
        <a:lstStyle/>
        <a:p>
          <a:endParaRPr lang="en-US"/>
        </a:p>
      </dgm:t>
    </dgm:pt>
    <dgm:pt modelId="{B0EB44D6-3ABB-4FE5-B9E7-EAEE556EFDAA}">
      <dgm:prSet/>
      <dgm:spPr/>
      <dgm:t>
        <a:bodyPr/>
        <a:lstStyle/>
        <a:p>
          <a:pPr>
            <a:defRPr cap="all"/>
          </a:pPr>
          <a:r>
            <a:rPr lang="en-US"/>
            <a:t>• Introduced </a:t>
          </a:r>
          <a:r>
            <a:rPr lang="en-US" err="1"/>
            <a:t>FlyVnox</a:t>
          </a:r>
          <a:r>
            <a:rPr lang="en-US"/>
            <a:t> as a case study (TravelTech SaaS platform).</a:t>
          </a:r>
        </a:p>
      </dgm:t>
    </dgm:pt>
    <dgm:pt modelId="{C1D2738C-EB14-41B4-A9C9-62313A9F56A8}" type="parTrans" cxnId="{40D54633-ED75-4DF8-8B0A-CBD4D2B44C63}">
      <dgm:prSet/>
      <dgm:spPr/>
      <dgm:t>
        <a:bodyPr/>
        <a:lstStyle/>
        <a:p>
          <a:endParaRPr lang="en-US"/>
        </a:p>
      </dgm:t>
    </dgm:pt>
    <dgm:pt modelId="{87585159-493B-49BB-AAC4-F9A3FBA659B5}" type="sibTrans" cxnId="{40D54633-ED75-4DF8-8B0A-CBD4D2B44C63}">
      <dgm:prSet/>
      <dgm:spPr/>
      <dgm:t>
        <a:bodyPr/>
        <a:lstStyle/>
        <a:p>
          <a:endParaRPr lang="en-US"/>
        </a:p>
      </dgm:t>
    </dgm:pt>
    <dgm:pt modelId="{0C85B2BC-F2A7-4EF3-AD56-7B74FE5DB047}">
      <dgm:prSet/>
      <dgm:spPr/>
      <dgm:t>
        <a:bodyPr/>
        <a:lstStyle/>
        <a:p>
          <a:pPr>
            <a:defRPr cap="all"/>
          </a:pPr>
          <a:r>
            <a:rPr lang="en-US"/>
            <a:t>• Motivation: lack of accessible and structured risk management for small companies.</a:t>
          </a:r>
        </a:p>
      </dgm:t>
    </dgm:pt>
    <dgm:pt modelId="{A0C95BFF-225E-497D-A776-DF091C1F67D6}" type="parTrans" cxnId="{785E0F3F-FD47-44CD-8701-B0586631BC72}">
      <dgm:prSet/>
      <dgm:spPr/>
      <dgm:t>
        <a:bodyPr/>
        <a:lstStyle/>
        <a:p>
          <a:endParaRPr lang="en-US"/>
        </a:p>
      </dgm:t>
    </dgm:pt>
    <dgm:pt modelId="{3123D59B-F534-4B6E-96AC-F9999731DDAF}" type="sibTrans" cxnId="{785E0F3F-FD47-44CD-8701-B0586631BC72}">
      <dgm:prSet/>
      <dgm:spPr/>
      <dgm:t>
        <a:bodyPr/>
        <a:lstStyle/>
        <a:p>
          <a:endParaRPr lang="en-US"/>
        </a:p>
      </dgm:t>
    </dgm:pt>
    <dgm:pt modelId="{68E63DAE-1D33-45AB-A02F-4ABD8E09780F}" type="pres">
      <dgm:prSet presAssocID="{CC523D3C-2F95-4272-BD70-DB649954FEAD}" presName="root" presStyleCnt="0">
        <dgm:presLayoutVars>
          <dgm:dir/>
          <dgm:resizeHandles val="exact"/>
        </dgm:presLayoutVars>
      </dgm:prSet>
      <dgm:spPr/>
    </dgm:pt>
    <dgm:pt modelId="{60812DC1-6335-4EC5-83CF-94D5DF6D210A}" type="pres">
      <dgm:prSet presAssocID="{81641069-E458-4F1F-BABF-7B8EA27A35C1}" presName="compNode" presStyleCnt="0"/>
      <dgm:spPr/>
    </dgm:pt>
    <dgm:pt modelId="{8F529BC2-F0B5-4EF2-80BC-3F507F616DE3}" type="pres">
      <dgm:prSet presAssocID="{81641069-E458-4F1F-BABF-7B8EA27A35C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6A9EE53-6083-4CC7-827D-745A6C5F4530}" type="pres">
      <dgm:prSet presAssocID="{81641069-E458-4F1F-BABF-7B8EA27A35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B96464C8-BBBC-4E5A-ADC4-D26B12E3FCE8}" type="pres">
      <dgm:prSet presAssocID="{81641069-E458-4F1F-BABF-7B8EA27A35C1}" presName="spaceRect" presStyleCnt="0"/>
      <dgm:spPr/>
    </dgm:pt>
    <dgm:pt modelId="{4D270643-110F-43BD-BA2A-8C5D56C25B53}" type="pres">
      <dgm:prSet presAssocID="{81641069-E458-4F1F-BABF-7B8EA27A35C1}" presName="textRect" presStyleLbl="revTx" presStyleIdx="0" presStyleCnt="3">
        <dgm:presLayoutVars>
          <dgm:chMax val="1"/>
          <dgm:chPref val="1"/>
        </dgm:presLayoutVars>
      </dgm:prSet>
      <dgm:spPr/>
    </dgm:pt>
    <dgm:pt modelId="{CD852F9C-AEFF-4533-877D-7388C8261CD3}" type="pres">
      <dgm:prSet presAssocID="{8026CDB3-75F0-45A2-8F85-FD3959423D09}" presName="sibTrans" presStyleCnt="0"/>
      <dgm:spPr/>
    </dgm:pt>
    <dgm:pt modelId="{AAF7FAF2-9098-43D9-B845-C787AB2BDFD9}" type="pres">
      <dgm:prSet presAssocID="{B0EB44D6-3ABB-4FE5-B9E7-EAEE556EFDAA}" presName="compNode" presStyleCnt="0"/>
      <dgm:spPr/>
    </dgm:pt>
    <dgm:pt modelId="{BC027B65-D509-4C63-8ECB-8C5913F5B946}" type="pres">
      <dgm:prSet presAssocID="{B0EB44D6-3ABB-4FE5-B9E7-EAEE556EFDA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E53FF3E-EFE8-4C4B-B1BB-E31121E3E8F6}" type="pres">
      <dgm:prSet presAssocID="{B0EB44D6-3ABB-4FE5-B9E7-EAEE556EFD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82BA0B0-9550-4201-9122-C0BBEF4B793D}" type="pres">
      <dgm:prSet presAssocID="{B0EB44D6-3ABB-4FE5-B9E7-EAEE556EFDAA}" presName="spaceRect" presStyleCnt="0"/>
      <dgm:spPr/>
    </dgm:pt>
    <dgm:pt modelId="{48A264E9-C0F3-4B3C-AA02-53B4BA2305A8}" type="pres">
      <dgm:prSet presAssocID="{B0EB44D6-3ABB-4FE5-B9E7-EAEE556EFDAA}" presName="textRect" presStyleLbl="revTx" presStyleIdx="1" presStyleCnt="3">
        <dgm:presLayoutVars>
          <dgm:chMax val="1"/>
          <dgm:chPref val="1"/>
        </dgm:presLayoutVars>
      </dgm:prSet>
      <dgm:spPr/>
    </dgm:pt>
    <dgm:pt modelId="{FF7FFFFC-4148-4C3B-863E-73A5D7F9A342}" type="pres">
      <dgm:prSet presAssocID="{87585159-493B-49BB-AAC4-F9A3FBA659B5}" presName="sibTrans" presStyleCnt="0"/>
      <dgm:spPr/>
    </dgm:pt>
    <dgm:pt modelId="{310D55AA-B66F-48D0-9910-3699F469F27D}" type="pres">
      <dgm:prSet presAssocID="{0C85B2BC-F2A7-4EF3-AD56-7B74FE5DB047}" presName="compNode" presStyleCnt="0"/>
      <dgm:spPr/>
    </dgm:pt>
    <dgm:pt modelId="{31465669-512F-4C2E-8461-BC848472986F}" type="pres">
      <dgm:prSet presAssocID="{0C85B2BC-F2A7-4EF3-AD56-7B74FE5DB04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A214FA0-12EC-4DA3-A79A-2B3206D1353A}" type="pres">
      <dgm:prSet presAssocID="{0C85B2BC-F2A7-4EF3-AD56-7B74FE5DB0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403F9A3-9CF1-49ED-92EE-A7C1113898FD}" type="pres">
      <dgm:prSet presAssocID="{0C85B2BC-F2A7-4EF3-AD56-7B74FE5DB047}" presName="spaceRect" presStyleCnt="0"/>
      <dgm:spPr/>
    </dgm:pt>
    <dgm:pt modelId="{A9AB8015-3235-4957-AF55-C9EC8E5FA9EF}" type="pres">
      <dgm:prSet presAssocID="{0C85B2BC-F2A7-4EF3-AD56-7B74FE5DB0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BC4D28-43D8-41E6-BE0C-FC0013E799E1}" type="presOf" srcId="{0C85B2BC-F2A7-4EF3-AD56-7B74FE5DB047}" destId="{A9AB8015-3235-4957-AF55-C9EC8E5FA9EF}" srcOrd="0" destOrd="0" presId="urn:microsoft.com/office/officeart/2018/5/layout/IconLeafLabelList"/>
    <dgm:cxn modelId="{40D54633-ED75-4DF8-8B0A-CBD4D2B44C63}" srcId="{CC523D3C-2F95-4272-BD70-DB649954FEAD}" destId="{B0EB44D6-3ABB-4FE5-B9E7-EAEE556EFDAA}" srcOrd="1" destOrd="0" parTransId="{C1D2738C-EB14-41B4-A9C9-62313A9F56A8}" sibTransId="{87585159-493B-49BB-AAC4-F9A3FBA659B5}"/>
    <dgm:cxn modelId="{785E0F3F-FD47-44CD-8701-B0586631BC72}" srcId="{CC523D3C-2F95-4272-BD70-DB649954FEAD}" destId="{0C85B2BC-F2A7-4EF3-AD56-7B74FE5DB047}" srcOrd="2" destOrd="0" parTransId="{A0C95BFF-225E-497D-A776-DF091C1F67D6}" sibTransId="{3123D59B-F534-4B6E-96AC-F9999731DDAF}"/>
    <dgm:cxn modelId="{C6D22C93-EAAB-4833-B2CE-D46AA31ED6C1}" type="presOf" srcId="{81641069-E458-4F1F-BABF-7B8EA27A35C1}" destId="{4D270643-110F-43BD-BA2A-8C5D56C25B53}" srcOrd="0" destOrd="0" presId="urn:microsoft.com/office/officeart/2018/5/layout/IconLeafLabelList"/>
    <dgm:cxn modelId="{3B20F1AE-13A8-46A9-9B9C-E78CF742D6C0}" type="presOf" srcId="{CC523D3C-2F95-4272-BD70-DB649954FEAD}" destId="{68E63DAE-1D33-45AB-A02F-4ABD8E09780F}" srcOrd="0" destOrd="0" presId="urn:microsoft.com/office/officeart/2018/5/layout/IconLeafLabelList"/>
    <dgm:cxn modelId="{EF7B91D7-F266-4793-A04A-861DCA74C31C}" type="presOf" srcId="{B0EB44D6-3ABB-4FE5-B9E7-EAEE556EFDAA}" destId="{48A264E9-C0F3-4B3C-AA02-53B4BA2305A8}" srcOrd="0" destOrd="0" presId="urn:microsoft.com/office/officeart/2018/5/layout/IconLeafLabelList"/>
    <dgm:cxn modelId="{DDA713FE-B55E-464D-B236-2E4BBCCC8871}" srcId="{CC523D3C-2F95-4272-BD70-DB649954FEAD}" destId="{81641069-E458-4F1F-BABF-7B8EA27A35C1}" srcOrd="0" destOrd="0" parTransId="{61FE3780-7D93-476A-898C-6EE714320EDF}" sibTransId="{8026CDB3-75F0-45A2-8F85-FD3959423D09}"/>
    <dgm:cxn modelId="{C925D619-DC2A-4884-A4EB-8EC8C4459F30}" type="presParOf" srcId="{68E63DAE-1D33-45AB-A02F-4ABD8E09780F}" destId="{60812DC1-6335-4EC5-83CF-94D5DF6D210A}" srcOrd="0" destOrd="0" presId="urn:microsoft.com/office/officeart/2018/5/layout/IconLeafLabelList"/>
    <dgm:cxn modelId="{BC747EFA-EA43-430A-831A-ED6088DB1FBF}" type="presParOf" srcId="{60812DC1-6335-4EC5-83CF-94D5DF6D210A}" destId="{8F529BC2-F0B5-4EF2-80BC-3F507F616DE3}" srcOrd="0" destOrd="0" presId="urn:microsoft.com/office/officeart/2018/5/layout/IconLeafLabelList"/>
    <dgm:cxn modelId="{11C00D71-A158-4F51-82D0-1B930D475ADC}" type="presParOf" srcId="{60812DC1-6335-4EC5-83CF-94D5DF6D210A}" destId="{D6A9EE53-6083-4CC7-827D-745A6C5F4530}" srcOrd="1" destOrd="0" presId="urn:microsoft.com/office/officeart/2018/5/layout/IconLeafLabelList"/>
    <dgm:cxn modelId="{1E242A78-7D58-4647-A00D-5D053FE10345}" type="presParOf" srcId="{60812DC1-6335-4EC5-83CF-94D5DF6D210A}" destId="{B96464C8-BBBC-4E5A-ADC4-D26B12E3FCE8}" srcOrd="2" destOrd="0" presId="urn:microsoft.com/office/officeart/2018/5/layout/IconLeafLabelList"/>
    <dgm:cxn modelId="{A0F3B4F0-2B82-4EEF-A0ED-C8143355277A}" type="presParOf" srcId="{60812DC1-6335-4EC5-83CF-94D5DF6D210A}" destId="{4D270643-110F-43BD-BA2A-8C5D56C25B53}" srcOrd="3" destOrd="0" presId="urn:microsoft.com/office/officeart/2018/5/layout/IconLeafLabelList"/>
    <dgm:cxn modelId="{F0D14B85-D17C-43DA-B15A-BB8D774A29AA}" type="presParOf" srcId="{68E63DAE-1D33-45AB-A02F-4ABD8E09780F}" destId="{CD852F9C-AEFF-4533-877D-7388C8261CD3}" srcOrd="1" destOrd="0" presId="urn:microsoft.com/office/officeart/2018/5/layout/IconLeafLabelList"/>
    <dgm:cxn modelId="{3A68C5CB-5A74-4256-B95B-7CC538473D53}" type="presParOf" srcId="{68E63DAE-1D33-45AB-A02F-4ABD8E09780F}" destId="{AAF7FAF2-9098-43D9-B845-C787AB2BDFD9}" srcOrd="2" destOrd="0" presId="urn:microsoft.com/office/officeart/2018/5/layout/IconLeafLabelList"/>
    <dgm:cxn modelId="{B4AD4A0B-C983-4BF2-8454-337F5073CEB8}" type="presParOf" srcId="{AAF7FAF2-9098-43D9-B845-C787AB2BDFD9}" destId="{BC027B65-D509-4C63-8ECB-8C5913F5B946}" srcOrd="0" destOrd="0" presId="urn:microsoft.com/office/officeart/2018/5/layout/IconLeafLabelList"/>
    <dgm:cxn modelId="{80072CB4-3496-4F00-91E2-A6A13D9CC629}" type="presParOf" srcId="{AAF7FAF2-9098-43D9-B845-C787AB2BDFD9}" destId="{3E53FF3E-EFE8-4C4B-B1BB-E31121E3E8F6}" srcOrd="1" destOrd="0" presId="urn:microsoft.com/office/officeart/2018/5/layout/IconLeafLabelList"/>
    <dgm:cxn modelId="{82D9A6F0-BED4-40C7-8434-808DC9B2F4E9}" type="presParOf" srcId="{AAF7FAF2-9098-43D9-B845-C787AB2BDFD9}" destId="{B82BA0B0-9550-4201-9122-C0BBEF4B793D}" srcOrd="2" destOrd="0" presId="urn:microsoft.com/office/officeart/2018/5/layout/IconLeafLabelList"/>
    <dgm:cxn modelId="{8A565700-224A-4763-A2F5-7BEEAD15FA63}" type="presParOf" srcId="{AAF7FAF2-9098-43D9-B845-C787AB2BDFD9}" destId="{48A264E9-C0F3-4B3C-AA02-53B4BA2305A8}" srcOrd="3" destOrd="0" presId="urn:microsoft.com/office/officeart/2018/5/layout/IconLeafLabelList"/>
    <dgm:cxn modelId="{255C9618-4971-498D-958D-88387599DCB3}" type="presParOf" srcId="{68E63DAE-1D33-45AB-A02F-4ABD8E09780F}" destId="{FF7FFFFC-4148-4C3B-863E-73A5D7F9A342}" srcOrd="3" destOrd="0" presId="urn:microsoft.com/office/officeart/2018/5/layout/IconLeafLabelList"/>
    <dgm:cxn modelId="{BE97B6C0-2529-4755-B652-1FC0A7AA4C4C}" type="presParOf" srcId="{68E63DAE-1D33-45AB-A02F-4ABD8E09780F}" destId="{310D55AA-B66F-48D0-9910-3699F469F27D}" srcOrd="4" destOrd="0" presId="urn:microsoft.com/office/officeart/2018/5/layout/IconLeafLabelList"/>
    <dgm:cxn modelId="{3FA217F7-F562-4EF2-990B-F5103ABDE01C}" type="presParOf" srcId="{310D55AA-B66F-48D0-9910-3699F469F27D}" destId="{31465669-512F-4C2E-8461-BC848472986F}" srcOrd="0" destOrd="0" presId="urn:microsoft.com/office/officeart/2018/5/layout/IconLeafLabelList"/>
    <dgm:cxn modelId="{B9C1A5DF-118F-4FEB-A68E-B165A982B69E}" type="presParOf" srcId="{310D55AA-B66F-48D0-9910-3699F469F27D}" destId="{EA214FA0-12EC-4DA3-A79A-2B3206D1353A}" srcOrd="1" destOrd="0" presId="urn:microsoft.com/office/officeart/2018/5/layout/IconLeafLabelList"/>
    <dgm:cxn modelId="{6F32905F-0233-4E14-A663-790023E77E5B}" type="presParOf" srcId="{310D55AA-B66F-48D0-9910-3699F469F27D}" destId="{4403F9A3-9CF1-49ED-92EE-A7C1113898FD}" srcOrd="2" destOrd="0" presId="urn:microsoft.com/office/officeart/2018/5/layout/IconLeafLabelList"/>
    <dgm:cxn modelId="{8896B74D-464D-4863-8F43-9847EBBD3111}" type="presParOf" srcId="{310D55AA-B66F-48D0-9910-3699F469F27D}" destId="{A9AB8015-3235-4957-AF55-C9EC8E5FA9E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CDF65A-F7C3-417C-9A83-71DAA887460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939FC87-0346-4136-BB56-2714351868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Traditional enterprises vs. startups in risk management maturity.</a:t>
          </a:r>
        </a:p>
      </dgm:t>
    </dgm:pt>
    <dgm:pt modelId="{EC5626DC-60AB-4F61-A7E5-A06EF8DD17A3}" type="parTrans" cxnId="{5FB32983-F556-481E-A806-7AC1CC4B217D}">
      <dgm:prSet/>
      <dgm:spPr/>
      <dgm:t>
        <a:bodyPr/>
        <a:lstStyle/>
        <a:p>
          <a:endParaRPr lang="en-US"/>
        </a:p>
      </dgm:t>
    </dgm:pt>
    <dgm:pt modelId="{36F302E9-8100-4286-918A-F635014D3E0A}" type="sibTrans" cxnId="{5FB32983-F556-481E-A806-7AC1CC4B217D}">
      <dgm:prSet/>
      <dgm:spPr/>
      <dgm:t>
        <a:bodyPr/>
        <a:lstStyle/>
        <a:p>
          <a:endParaRPr lang="en-US"/>
        </a:p>
      </dgm:t>
    </dgm:pt>
    <dgm:pt modelId="{A5D30E52-1435-4E0C-8B7E-85E917E0BF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Startups struggle to implement full ISO 27001 or NIST frameworks.</a:t>
          </a:r>
        </a:p>
      </dgm:t>
    </dgm:pt>
    <dgm:pt modelId="{466F1701-E30F-4BDE-BE0D-B291FF1D45F6}" type="parTrans" cxnId="{DE2E68CE-C80D-4F75-B185-C9BF367AB086}">
      <dgm:prSet/>
      <dgm:spPr/>
      <dgm:t>
        <a:bodyPr/>
        <a:lstStyle/>
        <a:p>
          <a:endParaRPr lang="en-US"/>
        </a:p>
      </dgm:t>
    </dgm:pt>
    <dgm:pt modelId="{7F2107F8-3500-49ED-9EDE-54619A251EF1}" type="sibTrans" cxnId="{DE2E68CE-C80D-4F75-B185-C9BF367AB086}">
      <dgm:prSet/>
      <dgm:spPr/>
      <dgm:t>
        <a:bodyPr/>
        <a:lstStyle/>
        <a:p>
          <a:endParaRPr lang="en-US"/>
        </a:p>
      </dgm:t>
    </dgm:pt>
    <dgm:pt modelId="{D92B7BA0-21C4-409B-A32A-6A53EC2BE4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Need for a lightweight, adaptive toolkit suited to early-stage budgets.</a:t>
          </a:r>
        </a:p>
      </dgm:t>
    </dgm:pt>
    <dgm:pt modelId="{E80E7CB2-04DF-4484-9511-41D2A47D0431}" type="parTrans" cxnId="{0F3D8B98-A91A-4D86-8100-1054C93CCFE4}">
      <dgm:prSet/>
      <dgm:spPr/>
      <dgm:t>
        <a:bodyPr/>
        <a:lstStyle/>
        <a:p>
          <a:endParaRPr lang="en-US"/>
        </a:p>
      </dgm:t>
    </dgm:pt>
    <dgm:pt modelId="{33283821-6809-413F-A4BD-39A7B3661A3F}" type="sibTrans" cxnId="{0F3D8B98-A91A-4D86-8100-1054C93CCFE4}">
      <dgm:prSet/>
      <dgm:spPr/>
      <dgm:t>
        <a:bodyPr/>
        <a:lstStyle/>
        <a:p>
          <a:endParaRPr lang="en-US"/>
        </a:p>
      </dgm:t>
    </dgm:pt>
    <dgm:pt modelId="{9F21FAE3-D515-40F3-B6E1-867C2AA4BA34}" type="pres">
      <dgm:prSet presAssocID="{4FCDF65A-F7C3-417C-9A83-71DAA8874603}" presName="root" presStyleCnt="0">
        <dgm:presLayoutVars>
          <dgm:dir/>
          <dgm:resizeHandles val="exact"/>
        </dgm:presLayoutVars>
      </dgm:prSet>
      <dgm:spPr/>
    </dgm:pt>
    <dgm:pt modelId="{DE0F9019-8BE5-466B-AF93-32588426314E}" type="pres">
      <dgm:prSet presAssocID="{D939FC87-0346-4136-BB56-2714351868B2}" presName="compNode" presStyleCnt="0"/>
      <dgm:spPr/>
    </dgm:pt>
    <dgm:pt modelId="{DB009B0F-DA6E-4A37-8F1E-CAFFC6529869}" type="pres">
      <dgm:prSet presAssocID="{D939FC87-0346-4136-BB56-2714351868B2}" presName="iconBgRect" presStyleLbl="bgShp" presStyleIdx="0" presStyleCnt="3"/>
      <dgm:spPr/>
    </dgm:pt>
    <dgm:pt modelId="{5217888C-1827-4141-886F-1A10BAA86F72}" type="pres">
      <dgm:prSet presAssocID="{D939FC87-0346-4136-BB56-2714351868B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D62FB55-4F12-4217-9AC7-42676116C596}" type="pres">
      <dgm:prSet presAssocID="{D939FC87-0346-4136-BB56-2714351868B2}" presName="spaceRect" presStyleCnt="0"/>
      <dgm:spPr/>
    </dgm:pt>
    <dgm:pt modelId="{589E6635-3796-4AD6-93BF-EC74267DDCB1}" type="pres">
      <dgm:prSet presAssocID="{D939FC87-0346-4136-BB56-2714351868B2}" presName="textRect" presStyleLbl="revTx" presStyleIdx="0" presStyleCnt="3">
        <dgm:presLayoutVars>
          <dgm:chMax val="1"/>
          <dgm:chPref val="1"/>
        </dgm:presLayoutVars>
      </dgm:prSet>
      <dgm:spPr/>
    </dgm:pt>
    <dgm:pt modelId="{D324C664-9AED-4BBE-BB99-3ACC291A9473}" type="pres">
      <dgm:prSet presAssocID="{36F302E9-8100-4286-918A-F635014D3E0A}" presName="sibTrans" presStyleCnt="0"/>
      <dgm:spPr/>
    </dgm:pt>
    <dgm:pt modelId="{41E38D6E-3289-4166-967A-6B8B59CD846D}" type="pres">
      <dgm:prSet presAssocID="{A5D30E52-1435-4E0C-8B7E-85E917E0BFFB}" presName="compNode" presStyleCnt="0"/>
      <dgm:spPr/>
    </dgm:pt>
    <dgm:pt modelId="{7724D161-4C23-4B90-AB81-F96759A2FA70}" type="pres">
      <dgm:prSet presAssocID="{A5D30E52-1435-4E0C-8B7E-85E917E0BFFB}" presName="iconBgRect" presStyleLbl="bgShp" presStyleIdx="1" presStyleCnt="3"/>
      <dgm:spPr/>
    </dgm:pt>
    <dgm:pt modelId="{A11D8445-1E2E-42A2-95A3-DDDE74AB57F4}" type="pres">
      <dgm:prSet presAssocID="{A5D30E52-1435-4E0C-8B7E-85E917E0BFF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3BAFDE1-3363-4D92-BD1E-7F2854C564F6}" type="pres">
      <dgm:prSet presAssocID="{A5D30E52-1435-4E0C-8B7E-85E917E0BFFB}" presName="spaceRect" presStyleCnt="0"/>
      <dgm:spPr/>
    </dgm:pt>
    <dgm:pt modelId="{EF4A9ED0-E0E2-4050-9B80-E13188B3C1A2}" type="pres">
      <dgm:prSet presAssocID="{A5D30E52-1435-4E0C-8B7E-85E917E0BFFB}" presName="textRect" presStyleLbl="revTx" presStyleIdx="1" presStyleCnt="3">
        <dgm:presLayoutVars>
          <dgm:chMax val="1"/>
          <dgm:chPref val="1"/>
        </dgm:presLayoutVars>
      </dgm:prSet>
      <dgm:spPr/>
    </dgm:pt>
    <dgm:pt modelId="{FADCDA9A-3FC2-475C-B115-B6AA2FEDA3E1}" type="pres">
      <dgm:prSet presAssocID="{7F2107F8-3500-49ED-9EDE-54619A251EF1}" presName="sibTrans" presStyleCnt="0"/>
      <dgm:spPr/>
    </dgm:pt>
    <dgm:pt modelId="{A76F0268-1C4B-49D0-97EC-98C07081B1C9}" type="pres">
      <dgm:prSet presAssocID="{D92B7BA0-21C4-409B-A32A-6A53EC2BE412}" presName="compNode" presStyleCnt="0"/>
      <dgm:spPr/>
    </dgm:pt>
    <dgm:pt modelId="{5FBB72ED-9EF5-45F6-873C-B4239369EBDA}" type="pres">
      <dgm:prSet presAssocID="{D92B7BA0-21C4-409B-A32A-6A53EC2BE412}" presName="iconBgRect" presStyleLbl="bgShp" presStyleIdx="2" presStyleCnt="3"/>
      <dgm:spPr/>
    </dgm:pt>
    <dgm:pt modelId="{4131217B-03E3-4CE4-A15C-0F65E0886706}" type="pres">
      <dgm:prSet presAssocID="{D92B7BA0-21C4-409B-A32A-6A53EC2BE4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47CBCB1-B960-4713-A303-9A612AA5109B}" type="pres">
      <dgm:prSet presAssocID="{D92B7BA0-21C4-409B-A32A-6A53EC2BE412}" presName="spaceRect" presStyleCnt="0"/>
      <dgm:spPr/>
    </dgm:pt>
    <dgm:pt modelId="{31D95721-1033-421A-BA60-A6C106624CC2}" type="pres">
      <dgm:prSet presAssocID="{D92B7BA0-21C4-409B-A32A-6A53EC2BE41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578E833-9B00-46FC-ABA8-CC39113A91C0}" type="presOf" srcId="{D939FC87-0346-4136-BB56-2714351868B2}" destId="{589E6635-3796-4AD6-93BF-EC74267DDCB1}" srcOrd="0" destOrd="0" presId="urn:microsoft.com/office/officeart/2018/5/layout/IconCircleLabelList"/>
    <dgm:cxn modelId="{A4477581-D51A-404D-BDDD-7F46A444C1A2}" type="presOf" srcId="{4FCDF65A-F7C3-417C-9A83-71DAA8874603}" destId="{9F21FAE3-D515-40F3-B6E1-867C2AA4BA34}" srcOrd="0" destOrd="0" presId="urn:microsoft.com/office/officeart/2018/5/layout/IconCircleLabelList"/>
    <dgm:cxn modelId="{5FB32983-F556-481E-A806-7AC1CC4B217D}" srcId="{4FCDF65A-F7C3-417C-9A83-71DAA8874603}" destId="{D939FC87-0346-4136-BB56-2714351868B2}" srcOrd="0" destOrd="0" parTransId="{EC5626DC-60AB-4F61-A7E5-A06EF8DD17A3}" sibTransId="{36F302E9-8100-4286-918A-F635014D3E0A}"/>
    <dgm:cxn modelId="{31801096-18EC-4A87-8585-FDD364B8A94D}" type="presOf" srcId="{A5D30E52-1435-4E0C-8B7E-85E917E0BFFB}" destId="{EF4A9ED0-E0E2-4050-9B80-E13188B3C1A2}" srcOrd="0" destOrd="0" presId="urn:microsoft.com/office/officeart/2018/5/layout/IconCircleLabelList"/>
    <dgm:cxn modelId="{0F3D8B98-A91A-4D86-8100-1054C93CCFE4}" srcId="{4FCDF65A-F7C3-417C-9A83-71DAA8874603}" destId="{D92B7BA0-21C4-409B-A32A-6A53EC2BE412}" srcOrd="2" destOrd="0" parTransId="{E80E7CB2-04DF-4484-9511-41D2A47D0431}" sibTransId="{33283821-6809-413F-A4BD-39A7B3661A3F}"/>
    <dgm:cxn modelId="{4EA46DAF-8A97-49BC-B6EE-E510A15571AA}" type="presOf" srcId="{D92B7BA0-21C4-409B-A32A-6A53EC2BE412}" destId="{31D95721-1033-421A-BA60-A6C106624CC2}" srcOrd="0" destOrd="0" presId="urn:microsoft.com/office/officeart/2018/5/layout/IconCircleLabelList"/>
    <dgm:cxn modelId="{DE2E68CE-C80D-4F75-B185-C9BF367AB086}" srcId="{4FCDF65A-F7C3-417C-9A83-71DAA8874603}" destId="{A5D30E52-1435-4E0C-8B7E-85E917E0BFFB}" srcOrd="1" destOrd="0" parTransId="{466F1701-E30F-4BDE-BE0D-B291FF1D45F6}" sibTransId="{7F2107F8-3500-49ED-9EDE-54619A251EF1}"/>
    <dgm:cxn modelId="{E4CFF612-826D-42CA-B342-F159E28CE58D}" type="presParOf" srcId="{9F21FAE3-D515-40F3-B6E1-867C2AA4BA34}" destId="{DE0F9019-8BE5-466B-AF93-32588426314E}" srcOrd="0" destOrd="0" presId="urn:microsoft.com/office/officeart/2018/5/layout/IconCircleLabelList"/>
    <dgm:cxn modelId="{C4136B13-74CD-4044-85CF-20B7ED48594A}" type="presParOf" srcId="{DE0F9019-8BE5-466B-AF93-32588426314E}" destId="{DB009B0F-DA6E-4A37-8F1E-CAFFC6529869}" srcOrd="0" destOrd="0" presId="urn:microsoft.com/office/officeart/2018/5/layout/IconCircleLabelList"/>
    <dgm:cxn modelId="{809AEAA9-E453-48A9-9871-80724722E576}" type="presParOf" srcId="{DE0F9019-8BE5-466B-AF93-32588426314E}" destId="{5217888C-1827-4141-886F-1A10BAA86F72}" srcOrd="1" destOrd="0" presId="urn:microsoft.com/office/officeart/2018/5/layout/IconCircleLabelList"/>
    <dgm:cxn modelId="{7F0DEFE2-A979-41E2-B584-1A2C0A15CF9F}" type="presParOf" srcId="{DE0F9019-8BE5-466B-AF93-32588426314E}" destId="{2D62FB55-4F12-4217-9AC7-42676116C596}" srcOrd="2" destOrd="0" presId="urn:microsoft.com/office/officeart/2018/5/layout/IconCircleLabelList"/>
    <dgm:cxn modelId="{F977D931-47C8-49A9-A03A-C22470A43BC5}" type="presParOf" srcId="{DE0F9019-8BE5-466B-AF93-32588426314E}" destId="{589E6635-3796-4AD6-93BF-EC74267DDCB1}" srcOrd="3" destOrd="0" presId="urn:microsoft.com/office/officeart/2018/5/layout/IconCircleLabelList"/>
    <dgm:cxn modelId="{CFAF753E-286B-4B01-A385-C349A915EF20}" type="presParOf" srcId="{9F21FAE3-D515-40F3-B6E1-867C2AA4BA34}" destId="{D324C664-9AED-4BBE-BB99-3ACC291A9473}" srcOrd="1" destOrd="0" presId="urn:microsoft.com/office/officeart/2018/5/layout/IconCircleLabelList"/>
    <dgm:cxn modelId="{0091B0F0-7A0D-4B45-B552-6186F5FF06E0}" type="presParOf" srcId="{9F21FAE3-D515-40F3-B6E1-867C2AA4BA34}" destId="{41E38D6E-3289-4166-967A-6B8B59CD846D}" srcOrd="2" destOrd="0" presId="urn:microsoft.com/office/officeart/2018/5/layout/IconCircleLabelList"/>
    <dgm:cxn modelId="{E63367A6-717D-4AE3-910C-38BF61D0BA2F}" type="presParOf" srcId="{41E38D6E-3289-4166-967A-6B8B59CD846D}" destId="{7724D161-4C23-4B90-AB81-F96759A2FA70}" srcOrd="0" destOrd="0" presId="urn:microsoft.com/office/officeart/2018/5/layout/IconCircleLabelList"/>
    <dgm:cxn modelId="{51D8BF5B-1C0D-4C54-B1B8-4C3C699E2EE0}" type="presParOf" srcId="{41E38D6E-3289-4166-967A-6B8B59CD846D}" destId="{A11D8445-1E2E-42A2-95A3-DDDE74AB57F4}" srcOrd="1" destOrd="0" presId="urn:microsoft.com/office/officeart/2018/5/layout/IconCircleLabelList"/>
    <dgm:cxn modelId="{7054CB5C-A69F-44C5-A802-536E50FBF2E0}" type="presParOf" srcId="{41E38D6E-3289-4166-967A-6B8B59CD846D}" destId="{23BAFDE1-3363-4D92-BD1E-7F2854C564F6}" srcOrd="2" destOrd="0" presId="urn:microsoft.com/office/officeart/2018/5/layout/IconCircleLabelList"/>
    <dgm:cxn modelId="{9BF96EE2-FA46-408B-A87D-5CFFE8C0A2DE}" type="presParOf" srcId="{41E38D6E-3289-4166-967A-6B8B59CD846D}" destId="{EF4A9ED0-E0E2-4050-9B80-E13188B3C1A2}" srcOrd="3" destOrd="0" presId="urn:microsoft.com/office/officeart/2018/5/layout/IconCircleLabelList"/>
    <dgm:cxn modelId="{F5952FD8-D4F2-4ECC-A39A-37D731831ED4}" type="presParOf" srcId="{9F21FAE3-D515-40F3-B6E1-867C2AA4BA34}" destId="{FADCDA9A-3FC2-475C-B115-B6AA2FEDA3E1}" srcOrd="3" destOrd="0" presId="urn:microsoft.com/office/officeart/2018/5/layout/IconCircleLabelList"/>
    <dgm:cxn modelId="{EBD3B3D3-5169-4E73-8598-42A623D3917A}" type="presParOf" srcId="{9F21FAE3-D515-40F3-B6E1-867C2AA4BA34}" destId="{A76F0268-1C4B-49D0-97EC-98C07081B1C9}" srcOrd="4" destOrd="0" presId="urn:microsoft.com/office/officeart/2018/5/layout/IconCircleLabelList"/>
    <dgm:cxn modelId="{AE83F89F-DAED-498F-928F-E5CEB0DDE749}" type="presParOf" srcId="{A76F0268-1C4B-49D0-97EC-98C07081B1C9}" destId="{5FBB72ED-9EF5-45F6-873C-B4239369EBDA}" srcOrd="0" destOrd="0" presId="urn:microsoft.com/office/officeart/2018/5/layout/IconCircleLabelList"/>
    <dgm:cxn modelId="{A36ECDCC-F169-45ED-88B4-29618DCD3391}" type="presParOf" srcId="{A76F0268-1C4B-49D0-97EC-98C07081B1C9}" destId="{4131217B-03E3-4CE4-A15C-0F65E0886706}" srcOrd="1" destOrd="0" presId="urn:microsoft.com/office/officeart/2018/5/layout/IconCircleLabelList"/>
    <dgm:cxn modelId="{E1AE71D9-9140-46A1-A968-D52A59ADF90F}" type="presParOf" srcId="{A76F0268-1C4B-49D0-97EC-98C07081B1C9}" destId="{947CBCB1-B960-4713-A303-9A612AA5109B}" srcOrd="2" destOrd="0" presId="urn:microsoft.com/office/officeart/2018/5/layout/IconCircleLabelList"/>
    <dgm:cxn modelId="{9DCC1333-94BA-4E04-9603-C8BE6A1AB1F3}" type="presParOf" srcId="{A76F0268-1C4B-49D0-97EC-98C07081B1C9}" destId="{31D95721-1033-421A-BA60-A6C106624CC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A19E99-96F6-4067-94A8-19A036AFBB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F24BAD-D1B0-514C-A022-58E238BF46C2}">
      <dgm:prSet/>
      <dgm:spPr/>
      <dgm:t>
        <a:bodyPr/>
        <a:lstStyle/>
        <a:p>
          <a:pPr>
            <a:buNone/>
          </a:pPr>
          <a:r>
            <a:rPr lang="en-US" err="1"/>
            <a:t>FlyVnox</a:t>
          </a:r>
          <a:r>
            <a:rPr lang="en-US"/>
            <a:t> is a cloud-based airline booking web application</a:t>
          </a:r>
        </a:p>
      </dgm:t>
    </dgm:pt>
    <dgm:pt modelId="{F763B744-0623-6842-99BF-B1640CDB19D0}" type="parTrans" cxnId="{578DEC2E-8744-8744-A507-0FE2C35FF3AF}">
      <dgm:prSet/>
      <dgm:spPr/>
      <dgm:t>
        <a:bodyPr/>
        <a:lstStyle/>
        <a:p>
          <a:endParaRPr lang="en-US"/>
        </a:p>
      </dgm:t>
    </dgm:pt>
    <dgm:pt modelId="{16043AA3-6A8A-D341-9DC1-4D8F7A5EA1F3}" type="sibTrans" cxnId="{578DEC2E-8744-8744-A507-0FE2C35FF3AF}">
      <dgm:prSet/>
      <dgm:spPr/>
      <dgm:t>
        <a:bodyPr/>
        <a:lstStyle/>
        <a:p>
          <a:endParaRPr lang="en-US"/>
        </a:p>
      </dgm:t>
    </dgm:pt>
    <dgm:pt modelId="{DAF24767-C007-3942-B671-8147710EBB33}">
      <dgm:prSet/>
      <dgm:spPr/>
      <dgm:t>
        <a:bodyPr/>
        <a:lstStyle/>
        <a:p>
          <a:pPr>
            <a:buNone/>
          </a:pPr>
          <a:r>
            <a:rPr lang="en-US"/>
            <a:t>Built using:</a:t>
          </a:r>
        </a:p>
      </dgm:t>
    </dgm:pt>
    <dgm:pt modelId="{C7C31C6B-31DE-7A43-B549-1AB6703B8C7D}" type="parTrans" cxnId="{2562210E-69CB-614E-901C-38C34F409179}">
      <dgm:prSet/>
      <dgm:spPr/>
      <dgm:t>
        <a:bodyPr/>
        <a:lstStyle/>
        <a:p>
          <a:endParaRPr lang="en-US"/>
        </a:p>
      </dgm:t>
    </dgm:pt>
    <dgm:pt modelId="{65F074D2-630E-C14D-BD24-3745C9D10B1D}" type="sibTrans" cxnId="{2562210E-69CB-614E-901C-38C34F409179}">
      <dgm:prSet/>
      <dgm:spPr/>
      <dgm:t>
        <a:bodyPr/>
        <a:lstStyle/>
        <a:p>
          <a:endParaRPr lang="en-US"/>
        </a:p>
      </dgm:t>
    </dgm:pt>
    <dgm:pt modelId="{29BE1F7E-9994-484F-9201-8EA8E307F3D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Next.js</a:t>
          </a:r>
          <a:r>
            <a:rPr lang="en-US"/>
            <a:t> (frontend)</a:t>
          </a:r>
        </a:p>
      </dgm:t>
    </dgm:pt>
    <dgm:pt modelId="{00033BEC-CD67-4243-A2CF-C8942AE7F97E}" type="parTrans" cxnId="{FA11A919-59D0-704B-88F4-9E4B08958BED}">
      <dgm:prSet/>
      <dgm:spPr/>
      <dgm:t>
        <a:bodyPr/>
        <a:lstStyle/>
        <a:p>
          <a:endParaRPr lang="en-US"/>
        </a:p>
      </dgm:t>
    </dgm:pt>
    <dgm:pt modelId="{4ACEEDF1-FF3B-AF40-A2FB-C32F420A5962}" type="sibTrans" cxnId="{FA11A919-59D0-704B-88F4-9E4B08958BED}">
      <dgm:prSet/>
      <dgm:spPr/>
      <dgm:t>
        <a:bodyPr/>
        <a:lstStyle/>
        <a:p>
          <a:endParaRPr lang="en-US"/>
        </a:p>
      </dgm:t>
    </dgm:pt>
    <dgm:pt modelId="{E46E5C0C-EF5C-1445-8819-B0E973C94A7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Node.js</a:t>
          </a:r>
          <a:r>
            <a:rPr lang="en-US"/>
            <a:t> backend</a:t>
          </a:r>
        </a:p>
      </dgm:t>
    </dgm:pt>
    <dgm:pt modelId="{7E47FB93-D74F-7D4E-A9D3-27B5EB51DC5F}" type="parTrans" cxnId="{82376CE6-6949-624B-B8E7-8E2FD64211C0}">
      <dgm:prSet/>
      <dgm:spPr/>
      <dgm:t>
        <a:bodyPr/>
        <a:lstStyle/>
        <a:p>
          <a:endParaRPr lang="en-US"/>
        </a:p>
      </dgm:t>
    </dgm:pt>
    <dgm:pt modelId="{7A43B450-41C0-5A45-8505-ACEB63AB3D26}" type="sibTrans" cxnId="{82376CE6-6949-624B-B8E7-8E2FD64211C0}">
      <dgm:prSet/>
      <dgm:spPr/>
      <dgm:t>
        <a:bodyPr/>
        <a:lstStyle/>
        <a:p>
          <a:endParaRPr lang="en-US"/>
        </a:p>
      </dgm:t>
    </dgm:pt>
    <dgm:pt modelId="{B4EF9B68-B229-FB4F-A2A3-A65BE597F17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MongoDB Atlas</a:t>
          </a:r>
          <a:r>
            <a:rPr lang="en-US"/>
            <a:t> (database)</a:t>
          </a:r>
        </a:p>
      </dgm:t>
    </dgm:pt>
    <dgm:pt modelId="{F370F41D-7A96-7B44-A749-2A0CD2CAF38D}" type="parTrans" cxnId="{E761937B-DA6B-E04C-A150-8AE485B953EA}">
      <dgm:prSet/>
      <dgm:spPr/>
      <dgm:t>
        <a:bodyPr/>
        <a:lstStyle/>
        <a:p>
          <a:endParaRPr lang="en-US"/>
        </a:p>
      </dgm:t>
    </dgm:pt>
    <dgm:pt modelId="{EC964315-BBAC-8547-8831-DBA16C3BBA4A}" type="sibTrans" cxnId="{E761937B-DA6B-E04C-A150-8AE485B953EA}">
      <dgm:prSet/>
      <dgm:spPr/>
      <dgm:t>
        <a:bodyPr/>
        <a:lstStyle/>
        <a:p>
          <a:endParaRPr lang="en-US"/>
        </a:p>
      </dgm:t>
    </dgm:pt>
    <dgm:pt modelId="{E16F4692-6DB5-1646-AE1C-4C978408711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Vercel</a:t>
          </a:r>
          <a:r>
            <a:rPr lang="en-US"/>
            <a:t> (cloud hosting)</a:t>
          </a:r>
        </a:p>
      </dgm:t>
    </dgm:pt>
    <dgm:pt modelId="{FE2E668D-5693-8548-A083-56AB095F5BFE}" type="parTrans" cxnId="{CA71E65C-ED44-904F-BD2E-7BC59CE88F0B}">
      <dgm:prSet/>
      <dgm:spPr/>
      <dgm:t>
        <a:bodyPr/>
        <a:lstStyle/>
        <a:p>
          <a:endParaRPr lang="en-US"/>
        </a:p>
      </dgm:t>
    </dgm:pt>
    <dgm:pt modelId="{46205EBE-23AA-794B-9342-9B65ED8C26EE}" type="sibTrans" cxnId="{CA71E65C-ED44-904F-BD2E-7BC59CE88F0B}">
      <dgm:prSet/>
      <dgm:spPr/>
      <dgm:t>
        <a:bodyPr/>
        <a:lstStyle/>
        <a:p>
          <a:endParaRPr lang="en-US"/>
        </a:p>
      </dgm:t>
    </dgm:pt>
    <dgm:pt modelId="{1BA04162-E783-C34C-B7D7-5CB215CDF68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Mystifly GDS API</a:t>
          </a:r>
          <a:r>
            <a:rPr lang="en-US"/>
            <a:t> (flight search)</a:t>
          </a:r>
        </a:p>
      </dgm:t>
    </dgm:pt>
    <dgm:pt modelId="{8C406139-F290-CE48-9953-715809E3CB6F}" type="parTrans" cxnId="{2DFD5657-F4B2-0842-B338-E626F6012DB4}">
      <dgm:prSet/>
      <dgm:spPr/>
      <dgm:t>
        <a:bodyPr/>
        <a:lstStyle/>
        <a:p>
          <a:endParaRPr lang="en-US"/>
        </a:p>
      </dgm:t>
    </dgm:pt>
    <dgm:pt modelId="{48212664-E75B-0E42-B812-F39EAF4F0521}" type="sibTrans" cxnId="{2DFD5657-F4B2-0842-B338-E626F6012DB4}">
      <dgm:prSet/>
      <dgm:spPr/>
      <dgm:t>
        <a:bodyPr/>
        <a:lstStyle/>
        <a:p>
          <a:endParaRPr lang="en-US"/>
        </a:p>
      </dgm:t>
    </dgm:pt>
    <dgm:pt modelId="{3D926539-8470-2C42-8D26-904AD9826D4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Payment systems: </a:t>
          </a:r>
          <a:r>
            <a:rPr lang="en-US" b="1"/>
            <a:t>Stripe / Paystack</a:t>
          </a:r>
          <a:endParaRPr lang="en-US"/>
        </a:p>
      </dgm:t>
    </dgm:pt>
    <dgm:pt modelId="{604FBF4A-9470-A642-B161-AEBA867257D4}" type="parTrans" cxnId="{419A941F-6C9B-3E47-9189-C4EF032ED75C}">
      <dgm:prSet/>
      <dgm:spPr/>
      <dgm:t>
        <a:bodyPr/>
        <a:lstStyle/>
        <a:p>
          <a:endParaRPr lang="en-US"/>
        </a:p>
      </dgm:t>
    </dgm:pt>
    <dgm:pt modelId="{B831EA13-3496-E94E-99B7-CCB03888BC5C}" type="sibTrans" cxnId="{419A941F-6C9B-3E47-9189-C4EF032ED75C}">
      <dgm:prSet/>
      <dgm:spPr/>
      <dgm:t>
        <a:bodyPr/>
        <a:lstStyle/>
        <a:p>
          <a:endParaRPr lang="en-US"/>
        </a:p>
      </dgm:t>
    </dgm:pt>
    <dgm:pt modelId="{0829E304-9D45-CF43-B42B-F4F2E2E31353}">
      <dgm:prSet/>
      <dgm:spPr/>
      <dgm:t>
        <a:bodyPr/>
        <a:lstStyle/>
        <a:p>
          <a:pPr>
            <a:buNone/>
          </a:pPr>
          <a:r>
            <a:rPr lang="en-US"/>
            <a:t>Handles high-risk data: travel details, emails, phone numbers, booking info, transaction intent</a:t>
          </a:r>
        </a:p>
      </dgm:t>
    </dgm:pt>
    <dgm:pt modelId="{0E4ADFD8-E019-EE4F-971A-B894AC4565EA}" type="parTrans" cxnId="{EC786EB6-4F22-EE4F-A7F9-67923E65483B}">
      <dgm:prSet/>
      <dgm:spPr/>
      <dgm:t>
        <a:bodyPr/>
        <a:lstStyle/>
        <a:p>
          <a:endParaRPr lang="en-US"/>
        </a:p>
      </dgm:t>
    </dgm:pt>
    <dgm:pt modelId="{E0AADB94-3444-4F44-B713-9D817D9FB024}" type="sibTrans" cxnId="{EC786EB6-4F22-EE4F-A7F9-67923E65483B}">
      <dgm:prSet/>
      <dgm:spPr/>
      <dgm:t>
        <a:bodyPr/>
        <a:lstStyle/>
        <a:p>
          <a:endParaRPr lang="en-US"/>
        </a:p>
      </dgm:t>
    </dgm:pt>
    <dgm:pt modelId="{C1FDA9C9-CCBE-134D-8F13-E203A9E58B32}">
      <dgm:prSet/>
      <dgm:spPr/>
      <dgm:t>
        <a:bodyPr/>
        <a:lstStyle/>
        <a:p>
          <a:pPr>
            <a:buNone/>
          </a:pPr>
          <a:r>
            <a:rPr lang="en-US"/>
            <a:t>Startups in similar sectors need structured risk approaches without heavy enterprise setups</a:t>
          </a:r>
        </a:p>
      </dgm:t>
    </dgm:pt>
    <dgm:pt modelId="{61446A15-5DDF-734E-B3D1-8A8BA9B5F19D}" type="parTrans" cxnId="{D806206F-09CE-1743-B487-4FDB54BF0093}">
      <dgm:prSet/>
      <dgm:spPr/>
      <dgm:t>
        <a:bodyPr/>
        <a:lstStyle/>
        <a:p>
          <a:endParaRPr lang="en-US"/>
        </a:p>
      </dgm:t>
    </dgm:pt>
    <dgm:pt modelId="{53B66DFF-FBE3-5A49-BFEA-31448ED8EC1F}" type="sibTrans" cxnId="{D806206F-09CE-1743-B487-4FDB54BF0093}">
      <dgm:prSet/>
      <dgm:spPr/>
      <dgm:t>
        <a:bodyPr/>
        <a:lstStyle/>
        <a:p>
          <a:endParaRPr lang="en-US"/>
        </a:p>
      </dgm:t>
    </dgm:pt>
    <dgm:pt modelId="{3E39D65F-DDB0-D845-B1AB-A0CF2057ECC2}" type="pres">
      <dgm:prSet presAssocID="{D8A19E99-96F6-4067-94A8-19A036AFBB39}" presName="linear" presStyleCnt="0">
        <dgm:presLayoutVars>
          <dgm:animLvl val="lvl"/>
          <dgm:resizeHandles val="exact"/>
        </dgm:presLayoutVars>
      </dgm:prSet>
      <dgm:spPr/>
    </dgm:pt>
    <dgm:pt modelId="{35153907-C747-FD41-AA56-F5DC2719F74E}" type="pres">
      <dgm:prSet presAssocID="{4FF24BAD-D1B0-514C-A022-58E238BF46C2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952E9087-3737-0642-9EEA-52217EDB6515}" type="pres">
      <dgm:prSet presAssocID="{16043AA3-6A8A-D341-9DC1-4D8F7A5EA1F3}" presName="spacer" presStyleCnt="0"/>
      <dgm:spPr/>
    </dgm:pt>
    <dgm:pt modelId="{CF1ABEEF-AD51-714C-BE5C-5F38A99EBFEE}" type="pres">
      <dgm:prSet presAssocID="{DAF24767-C007-3942-B671-8147710EBB33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0BBE67FB-B036-5A48-AC40-52D6F9198FF4}" type="pres">
      <dgm:prSet presAssocID="{65F074D2-630E-C14D-BD24-3745C9D10B1D}" presName="spacer" presStyleCnt="0"/>
      <dgm:spPr/>
    </dgm:pt>
    <dgm:pt modelId="{370BF4C7-A42B-B243-A2AC-AD7BC1212003}" type="pres">
      <dgm:prSet presAssocID="{29BE1F7E-9994-484F-9201-8EA8E307F3DA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2DC5D76D-0267-7446-8A4E-ECA79AEC61A0}" type="pres">
      <dgm:prSet presAssocID="{4ACEEDF1-FF3B-AF40-A2FB-C32F420A5962}" presName="spacer" presStyleCnt="0"/>
      <dgm:spPr/>
    </dgm:pt>
    <dgm:pt modelId="{B4F64E89-5B97-EC49-86D8-6BECB915E956}" type="pres">
      <dgm:prSet presAssocID="{E46E5C0C-EF5C-1445-8819-B0E973C94A7A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25D65654-682E-A54A-8A1E-282CD20F879D}" type="pres">
      <dgm:prSet presAssocID="{7A43B450-41C0-5A45-8505-ACEB63AB3D26}" presName="spacer" presStyleCnt="0"/>
      <dgm:spPr/>
    </dgm:pt>
    <dgm:pt modelId="{1D083DC7-2E6E-604E-B2BD-1B58F5EB2A7F}" type="pres">
      <dgm:prSet presAssocID="{B4EF9B68-B229-FB4F-A2A3-A65BE597F174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057CEB59-5460-084D-B67D-E3F56F59F7AE}" type="pres">
      <dgm:prSet presAssocID="{EC964315-BBAC-8547-8831-DBA16C3BBA4A}" presName="spacer" presStyleCnt="0"/>
      <dgm:spPr/>
    </dgm:pt>
    <dgm:pt modelId="{44CC5004-41C0-4144-B834-F1E3B0370154}" type="pres">
      <dgm:prSet presAssocID="{E16F4692-6DB5-1646-AE1C-4C978408711D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66B3609F-979D-B14B-B3F2-92522992A112}" type="pres">
      <dgm:prSet presAssocID="{46205EBE-23AA-794B-9342-9B65ED8C26EE}" presName="spacer" presStyleCnt="0"/>
      <dgm:spPr/>
    </dgm:pt>
    <dgm:pt modelId="{CA7B23C6-7E69-C148-974B-2CDB0239EDAC}" type="pres">
      <dgm:prSet presAssocID="{1BA04162-E783-C34C-B7D7-5CB215CDF686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F26F823-E1FD-944E-9C35-0671CA9CE54A}" type="pres">
      <dgm:prSet presAssocID="{48212664-E75B-0E42-B812-F39EAF4F0521}" presName="spacer" presStyleCnt="0"/>
      <dgm:spPr/>
    </dgm:pt>
    <dgm:pt modelId="{C21519BA-8542-6B4A-9A3F-1E7E9AE7D598}" type="pres">
      <dgm:prSet presAssocID="{3D926539-8470-2C42-8D26-904AD9826D4C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014E843B-E713-274E-9A36-7190B711BEC2}" type="pres">
      <dgm:prSet presAssocID="{B831EA13-3496-E94E-99B7-CCB03888BC5C}" presName="spacer" presStyleCnt="0"/>
      <dgm:spPr/>
    </dgm:pt>
    <dgm:pt modelId="{3FE37175-F31E-BE41-80B8-4C5D80722CEA}" type="pres">
      <dgm:prSet presAssocID="{0829E304-9D45-CF43-B42B-F4F2E2E31353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A13FE1E2-E11C-564C-9971-3CCADDCDF1AA}" type="pres">
      <dgm:prSet presAssocID="{E0AADB94-3444-4F44-B713-9D817D9FB024}" presName="spacer" presStyleCnt="0"/>
      <dgm:spPr/>
    </dgm:pt>
    <dgm:pt modelId="{05AA3210-955E-4F47-AA06-3BC56C66D783}" type="pres">
      <dgm:prSet presAssocID="{C1FDA9C9-CCBE-134D-8F13-E203A9E58B32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A8312F0A-1ED9-C44C-A7C8-CB7EFC6A5B25}" type="presOf" srcId="{D8A19E99-96F6-4067-94A8-19A036AFBB39}" destId="{3E39D65F-DDB0-D845-B1AB-A0CF2057ECC2}" srcOrd="0" destOrd="0" presId="urn:microsoft.com/office/officeart/2005/8/layout/vList2"/>
    <dgm:cxn modelId="{2562210E-69CB-614E-901C-38C34F409179}" srcId="{D8A19E99-96F6-4067-94A8-19A036AFBB39}" destId="{DAF24767-C007-3942-B671-8147710EBB33}" srcOrd="1" destOrd="0" parTransId="{C7C31C6B-31DE-7A43-B549-1AB6703B8C7D}" sibTransId="{65F074D2-630E-C14D-BD24-3745C9D10B1D}"/>
    <dgm:cxn modelId="{FA11A919-59D0-704B-88F4-9E4B08958BED}" srcId="{D8A19E99-96F6-4067-94A8-19A036AFBB39}" destId="{29BE1F7E-9994-484F-9201-8EA8E307F3DA}" srcOrd="2" destOrd="0" parTransId="{00033BEC-CD67-4243-A2CF-C8942AE7F97E}" sibTransId="{4ACEEDF1-FF3B-AF40-A2FB-C32F420A5962}"/>
    <dgm:cxn modelId="{419A941F-6C9B-3E47-9189-C4EF032ED75C}" srcId="{D8A19E99-96F6-4067-94A8-19A036AFBB39}" destId="{3D926539-8470-2C42-8D26-904AD9826D4C}" srcOrd="7" destOrd="0" parTransId="{604FBF4A-9470-A642-B161-AEBA867257D4}" sibTransId="{B831EA13-3496-E94E-99B7-CCB03888BC5C}"/>
    <dgm:cxn modelId="{5B830D2C-3B38-E647-B903-BFA57E56D0E8}" type="presOf" srcId="{29BE1F7E-9994-484F-9201-8EA8E307F3DA}" destId="{370BF4C7-A42B-B243-A2AC-AD7BC1212003}" srcOrd="0" destOrd="0" presId="urn:microsoft.com/office/officeart/2005/8/layout/vList2"/>
    <dgm:cxn modelId="{578DEC2E-8744-8744-A507-0FE2C35FF3AF}" srcId="{D8A19E99-96F6-4067-94A8-19A036AFBB39}" destId="{4FF24BAD-D1B0-514C-A022-58E238BF46C2}" srcOrd="0" destOrd="0" parTransId="{F763B744-0623-6842-99BF-B1640CDB19D0}" sibTransId="{16043AA3-6A8A-D341-9DC1-4D8F7A5EA1F3}"/>
    <dgm:cxn modelId="{CA71E65C-ED44-904F-BD2E-7BC59CE88F0B}" srcId="{D8A19E99-96F6-4067-94A8-19A036AFBB39}" destId="{E16F4692-6DB5-1646-AE1C-4C978408711D}" srcOrd="5" destOrd="0" parTransId="{FE2E668D-5693-8548-A083-56AB095F5BFE}" sibTransId="{46205EBE-23AA-794B-9342-9B65ED8C26EE}"/>
    <dgm:cxn modelId="{6F8C5B69-7782-7649-8638-E9E23F87C09F}" type="presOf" srcId="{B4EF9B68-B229-FB4F-A2A3-A65BE597F174}" destId="{1D083DC7-2E6E-604E-B2BD-1B58F5EB2A7F}" srcOrd="0" destOrd="0" presId="urn:microsoft.com/office/officeart/2005/8/layout/vList2"/>
    <dgm:cxn modelId="{D806206F-09CE-1743-B487-4FDB54BF0093}" srcId="{D8A19E99-96F6-4067-94A8-19A036AFBB39}" destId="{C1FDA9C9-CCBE-134D-8F13-E203A9E58B32}" srcOrd="9" destOrd="0" parTransId="{61446A15-5DDF-734E-B3D1-8A8BA9B5F19D}" sibTransId="{53B66DFF-FBE3-5A49-BFEA-31448ED8EC1F}"/>
    <dgm:cxn modelId="{2DFD5657-F4B2-0842-B338-E626F6012DB4}" srcId="{D8A19E99-96F6-4067-94A8-19A036AFBB39}" destId="{1BA04162-E783-C34C-B7D7-5CB215CDF686}" srcOrd="6" destOrd="0" parTransId="{8C406139-F290-CE48-9953-715809E3CB6F}" sibTransId="{48212664-E75B-0E42-B812-F39EAF4F0521}"/>
    <dgm:cxn modelId="{E761937B-DA6B-E04C-A150-8AE485B953EA}" srcId="{D8A19E99-96F6-4067-94A8-19A036AFBB39}" destId="{B4EF9B68-B229-FB4F-A2A3-A65BE597F174}" srcOrd="4" destOrd="0" parTransId="{F370F41D-7A96-7B44-A749-2A0CD2CAF38D}" sibTransId="{EC964315-BBAC-8547-8831-DBA16C3BBA4A}"/>
    <dgm:cxn modelId="{05F96088-3BC2-D342-8720-F76BADF040D2}" type="presOf" srcId="{DAF24767-C007-3942-B671-8147710EBB33}" destId="{CF1ABEEF-AD51-714C-BE5C-5F38A99EBFEE}" srcOrd="0" destOrd="0" presId="urn:microsoft.com/office/officeart/2005/8/layout/vList2"/>
    <dgm:cxn modelId="{6A356CA7-EEB5-8647-A73B-EAB2B33F3795}" type="presOf" srcId="{E46E5C0C-EF5C-1445-8819-B0E973C94A7A}" destId="{B4F64E89-5B97-EC49-86D8-6BECB915E956}" srcOrd="0" destOrd="0" presId="urn:microsoft.com/office/officeart/2005/8/layout/vList2"/>
    <dgm:cxn modelId="{EC786EB6-4F22-EE4F-A7F9-67923E65483B}" srcId="{D8A19E99-96F6-4067-94A8-19A036AFBB39}" destId="{0829E304-9D45-CF43-B42B-F4F2E2E31353}" srcOrd="8" destOrd="0" parTransId="{0E4ADFD8-E019-EE4F-971A-B894AC4565EA}" sibTransId="{E0AADB94-3444-4F44-B713-9D817D9FB024}"/>
    <dgm:cxn modelId="{3F8A8EBD-079D-5B4C-BFB9-0A9039475694}" type="presOf" srcId="{E16F4692-6DB5-1646-AE1C-4C978408711D}" destId="{44CC5004-41C0-4144-B834-F1E3B0370154}" srcOrd="0" destOrd="0" presId="urn:microsoft.com/office/officeart/2005/8/layout/vList2"/>
    <dgm:cxn modelId="{0B4743CD-4D92-E543-9798-39DF9126FCE9}" type="presOf" srcId="{0829E304-9D45-CF43-B42B-F4F2E2E31353}" destId="{3FE37175-F31E-BE41-80B8-4C5D80722CEA}" srcOrd="0" destOrd="0" presId="urn:microsoft.com/office/officeart/2005/8/layout/vList2"/>
    <dgm:cxn modelId="{97F22ADA-ACE9-244C-AD2C-5FF4FFEB2FBE}" type="presOf" srcId="{1BA04162-E783-C34C-B7D7-5CB215CDF686}" destId="{CA7B23C6-7E69-C148-974B-2CDB0239EDAC}" srcOrd="0" destOrd="0" presId="urn:microsoft.com/office/officeart/2005/8/layout/vList2"/>
    <dgm:cxn modelId="{4E44CADE-06B7-CF44-BB59-615628F757B2}" type="presOf" srcId="{C1FDA9C9-CCBE-134D-8F13-E203A9E58B32}" destId="{05AA3210-955E-4F47-AA06-3BC56C66D783}" srcOrd="0" destOrd="0" presId="urn:microsoft.com/office/officeart/2005/8/layout/vList2"/>
    <dgm:cxn modelId="{BF08B3E1-038D-814C-8877-2B261BF8B9C4}" type="presOf" srcId="{3D926539-8470-2C42-8D26-904AD9826D4C}" destId="{C21519BA-8542-6B4A-9A3F-1E7E9AE7D598}" srcOrd="0" destOrd="0" presId="urn:microsoft.com/office/officeart/2005/8/layout/vList2"/>
    <dgm:cxn modelId="{82376CE6-6949-624B-B8E7-8E2FD64211C0}" srcId="{D8A19E99-96F6-4067-94A8-19A036AFBB39}" destId="{E46E5C0C-EF5C-1445-8819-B0E973C94A7A}" srcOrd="3" destOrd="0" parTransId="{7E47FB93-D74F-7D4E-A9D3-27B5EB51DC5F}" sibTransId="{7A43B450-41C0-5A45-8505-ACEB63AB3D26}"/>
    <dgm:cxn modelId="{9526CCFC-99DE-6846-8B37-57A0A2023928}" type="presOf" srcId="{4FF24BAD-D1B0-514C-A022-58E238BF46C2}" destId="{35153907-C747-FD41-AA56-F5DC2719F74E}" srcOrd="0" destOrd="0" presId="urn:microsoft.com/office/officeart/2005/8/layout/vList2"/>
    <dgm:cxn modelId="{05EBDD48-2BC9-DD40-9F3D-FD9F57703016}" type="presParOf" srcId="{3E39D65F-DDB0-D845-B1AB-A0CF2057ECC2}" destId="{35153907-C747-FD41-AA56-F5DC2719F74E}" srcOrd="0" destOrd="0" presId="urn:microsoft.com/office/officeart/2005/8/layout/vList2"/>
    <dgm:cxn modelId="{D7BB64A0-5DB8-5849-8066-1EDECD4D8593}" type="presParOf" srcId="{3E39D65F-DDB0-D845-B1AB-A0CF2057ECC2}" destId="{952E9087-3737-0642-9EEA-52217EDB6515}" srcOrd="1" destOrd="0" presId="urn:microsoft.com/office/officeart/2005/8/layout/vList2"/>
    <dgm:cxn modelId="{05C2B331-E417-5941-B067-AD3FDC7BA141}" type="presParOf" srcId="{3E39D65F-DDB0-D845-B1AB-A0CF2057ECC2}" destId="{CF1ABEEF-AD51-714C-BE5C-5F38A99EBFEE}" srcOrd="2" destOrd="0" presId="urn:microsoft.com/office/officeart/2005/8/layout/vList2"/>
    <dgm:cxn modelId="{65F2CEB0-592F-D947-9BB9-17A405D8060A}" type="presParOf" srcId="{3E39D65F-DDB0-D845-B1AB-A0CF2057ECC2}" destId="{0BBE67FB-B036-5A48-AC40-52D6F9198FF4}" srcOrd="3" destOrd="0" presId="urn:microsoft.com/office/officeart/2005/8/layout/vList2"/>
    <dgm:cxn modelId="{618262B2-91EB-B648-9477-A1B89D34E210}" type="presParOf" srcId="{3E39D65F-DDB0-D845-B1AB-A0CF2057ECC2}" destId="{370BF4C7-A42B-B243-A2AC-AD7BC1212003}" srcOrd="4" destOrd="0" presId="urn:microsoft.com/office/officeart/2005/8/layout/vList2"/>
    <dgm:cxn modelId="{CE20E052-3BAA-DB48-9111-E85DC33A8D4D}" type="presParOf" srcId="{3E39D65F-DDB0-D845-B1AB-A0CF2057ECC2}" destId="{2DC5D76D-0267-7446-8A4E-ECA79AEC61A0}" srcOrd="5" destOrd="0" presId="urn:microsoft.com/office/officeart/2005/8/layout/vList2"/>
    <dgm:cxn modelId="{0478069C-9A78-E14D-92D4-43CCFF0C701F}" type="presParOf" srcId="{3E39D65F-DDB0-D845-B1AB-A0CF2057ECC2}" destId="{B4F64E89-5B97-EC49-86D8-6BECB915E956}" srcOrd="6" destOrd="0" presId="urn:microsoft.com/office/officeart/2005/8/layout/vList2"/>
    <dgm:cxn modelId="{E2CC215A-A8E2-ED4E-A1BA-301B77D8B7AC}" type="presParOf" srcId="{3E39D65F-DDB0-D845-B1AB-A0CF2057ECC2}" destId="{25D65654-682E-A54A-8A1E-282CD20F879D}" srcOrd="7" destOrd="0" presId="urn:microsoft.com/office/officeart/2005/8/layout/vList2"/>
    <dgm:cxn modelId="{FAEC5D0A-461C-0347-9062-8CEEAFC4DB49}" type="presParOf" srcId="{3E39D65F-DDB0-D845-B1AB-A0CF2057ECC2}" destId="{1D083DC7-2E6E-604E-B2BD-1B58F5EB2A7F}" srcOrd="8" destOrd="0" presId="urn:microsoft.com/office/officeart/2005/8/layout/vList2"/>
    <dgm:cxn modelId="{8CF3E889-0CD2-D24D-96F9-90421FBFA105}" type="presParOf" srcId="{3E39D65F-DDB0-D845-B1AB-A0CF2057ECC2}" destId="{057CEB59-5460-084D-B67D-E3F56F59F7AE}" srcOrd="9" destOrd="0" presId="urn:microsoft.com/office/officeart/2005/8/layout/vList2"/>
    <dgm:cxn modelId="{98B7F305-D70C-9F4A-812D-CE2688166FA1}" type="presParOf" srcId="{3E39D65F-DDB0-D845-B1AB-A0CF2057ECC2}" destId="{44CC5004-41C0-4144-B834-F1E3B0370154}" srcOrd="10" destOrd="0" presId="urn:microsoft.com/office/officeart/2005/8/layout/vList2"/>
    <dgm:cxn modelId="{94B8C8B5-A0E6-DA4C-8CA2-4F4CCC3242EB}" type="presParOf" srcId="{3E39D65F-DDB0-D845-B1AB-A0CF2057ECC2}" destId="{66B3609F-979D-B14B-B3F2-92522992A112}" srcOrd="11" destOrd="0" presId="urn:microsoft.com/office/officeart/2005/8/layout/vList2"/>
    <dgm:cxn modelId="{F4DE23C7-1493-D148-ADAC-E9ABC381E68B}" type="presParOf" srcId="{3E39D65F-DDB0-D845-B1AB-A0CF2057ECC2}" destId="{CA7B23C6-7E69-C148-974B-2CDB0239EDAC}" srcOrd="12" destOrd="0" presId="urn:microsoft.com/office/officeart/2005/8/layout/vList2"/>
    <dgm:cxn modelId="{BFF3BEE5-728C-7A40-92E0-C4BAEDE97ED6}" type="presParOf" srcId="{3E39D65F-DDB0-D845-B1AB-A0CF2057ECC2}" destId="{4F26F823-E1FD-944E-9C35-0671CA9CE54A}" srcOrd="13" destOrd="0" presId="urn:microsoft.com/office/officeart/2005/8/layout/vList2"/>
    <dgm:cxn modelId="{3AA295C4-4236-0945-B360-06E23B44658C}" type="presParOf" srcId="{3E39D65F-DDB0-D845-B1AB-A0CF2057ECC2}" destId="{C21519BA-8542-6B4A-9A3F-1E7E9AE7D598}" srcOrd="14" destOrd="0" presId="urn:microsoft.com/office/officeart/2005/8/layout/vList2"/>
    <dgm:cxn modelId="{A674D76A-7C5B-CF41-ADB0-6646051D6673}" type="presParOf" srcId="{3E39D65F-DDB0-D845-B1AB-A0CF2057ECC2}" destId="{014E843B-E713-274E-9A36-7190B711BEC2}" srcOrd="15" destOrd="0" presId="urn:microsoft.com/office/officeart/2005/8/layout/vList2"/>
    <dgm:cxn modelId="{D6EB1C1F-5842-2944-AFE4-1FB313E5D21C}" type="presParOf" srcId="{3E39D65F-DDB0-D845-B1AB-A0CF2057ECC2}" destId="{3FE37175-F31E-BE41-80B8-4C5D80722CEA}" srcOrd="16" destOrd="0" presId="urn:microsoft.com/office/officeart/2005/8/layout/vList2"/>
    <dgm:cxn modelId="{35587F9F-A53A-F742-8383-DA4DB804A413}" type="presParOf" srcId="{3E39D65F-DDB0-D845-B1AB-A0CF2057ECC2}" destId="{A13FE1E2-E11C-564C-9971-3CCADDCDF1AA}" srcOrd="17" destOrd="0" presId="urn:microsoft.com/office/officeart/2005/8/layout/vList2"/>
    <dgm:cxn modelId="{E15597BD-0BE7-4842-A69E-15C4818CDB83}" type="presParOf" srcId="{3E39D65F-DDB0-D845-B1AB-A0CF2057ECC2}" destId="{05AA3210-955E-4F47-AA06-3BC56C66D783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E48943-2962-4939-A7F7-FC91CB9EF49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5955C2C-A9D5-4066-8D4C-E079C916EA6F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/>
            <a:t>• Most startups lack a formal process for identifying or tracking data risks.</a:t>
          </a:r>
        </a:p>
        <a:p>
          <a:pPr algn="l">
            <a:lnSpc>
              <a:spcPct val="100000"/>
            </a:lnSpc>
          </a:pPr>
          <a:r>
            <a:rPr lang="en-US"/>
            <a:t>API breaches</a:t>
          </a:r>
        </a:p>
        <a:p>
          <a:pPr algn="l">
            <a:lnSpc>
              <a:spcPct val="100000"/>
            </a:lnSpc>
            <a:buNone/>
          </a:pPr>
          <a:r>
            <a:rPr lang="en-US"/>
            <a:t>Payment fraud</a:t>
          </a:r>
        </a:p>
        <a:p>
          <a:pPr algn="l">
            <a:lnSpc>
              <a:spcPct val="100000"/>
            </a:lnSpc>
            <a:buNone/>
          </a:pPr>
          <a:r>
            <a:rPr lang="en-US"/>
            <a:t>Cloud misconfigurations</a:t>
          </a:r>
        </a:p>
        <a:p>
          <a:pPr algn="l">
            <a:lnSpc>
              <a:spcPct val="100000"/>
            </a:lnSpc>
            <a:buNone/>
          </a:pPr>
          <a:r>
            <a:rPr lang="en-US"/>
            <a:t>Unauthorized access</a:t>
          </a:r>
        </a:p>
        <a:p>
          <a:pPr algn="l">
            <a:lnSpc>
              <a:spcPct val="100000"/>
            </a:lnSpc>
            <a:buNone/>
          </a:pPr>
          <a:r>
            <a:rPr lang="en-US"/>
            <a:t>System downtime</a:t>
          </a:r>
        </a:p>
      </dgm:t>
    </dgm:pt>
    <dgm:pt modelId="{69614757-FCCA-4D9E-8273-28B0807CBFC2}" type="parTrans" cxnId="{D04C170D-21F5-4526-9174-7337703EEB61}">
      <dgm:prSet/>
      <dgm:spPr/>
      <dgm:t>
        <a:bodyPr/>
        <a:lstStyle/>
        <a:p>
          <a:endParaRPr lang="en-US"/>
        </a:p>
      </dgm:t>
    </dgm:pt>
    <dgm:pt modelId="{14EBC9E4-7EFE-418E-93F7-67BA6E1041F8}" type="sibTrans" cxnId="{D04C170D-21F5-4526-9174-7337703EEB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12F92B-411B-4985-9B1F-267810797B39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/>
            <a:t>• Manual risk tracking leads to inconsistent mitigation efforts. Most early-stage founders lack:</a:t>
          </a:r>
        </a:p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/>
            <a:t>Security training</a:t>
          </a:r>
        </a:p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/>
            <a:t>Documentation</a:t>
          </a:r>
        </a:p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/>
            <a:t>Professional policies</a:t>
          </a:r>
        </a:p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/>
            <a:t>Risk registers</a:t>
          </a:r>
        </a:p>
      </dgm:t>
    </dgm:pt>
    <dgm:pt modelId="{75CE3CCA-70AB-4CAF-A396-052D3F82B054}" type="parTrans" cxnId="{8D02EE3A-C87D-407D-851E-41582247A610}">
      <dgm:prSet/>
      <dgm:spPr/>
      <dgm:t>
        <a:bodyPr/>
        <a:lstStyle/>
        <a:p>
          <a:endParaRPr lang="en-US"/>
        </a:p>
      </dgm:t>
    </dgm:pt>
    <dgm:pt modelId="{23AF8446-199E-44D3-A981-02B6689780DC}" type="sibTrans" cxnId="{8D02EE3A-C87D-407D-851E-41582247A6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3B0E78-CA1B-4290-9307-B437465AE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Awareness of compliance requirements is low (GDPR, NIST, etc.).</a:t>
          </a:r>
        </a:p>
      </dgm:t>
    </dgm:pt>
    <dgm:pt modelId="{C3948307-6FEC-4CE2-8D63-5E6BDA1754DD}" type="parTrans" cxnId="{74745D2E-A783-4C8F-8B82-606F4291BFF0}">
      <dgm:prSet/>
      <dgm:spPr/>
      <dgm:t>
        <a:bodyPr/>
        <a:lstStyle/>
        <a:p>
          <a:endParaRPr lang="en-US"/>
        </a:p>
      </dgm:t>
    </dgm:pt>
    <dgm:pt modelId="{A3F437B7-BC93-4773-BD2F-4A0F8E6BC122}" type="sibTrans" cxnId="{74745D2E-A783-4C8F-8B82-606F4291BFF0}">
      <dgm:prSet/>
      <dgm:spPr/>
      <dgm:t>
        <a:bodyPr/>
        <a:lstStyle/>
        <a:p>
          <a:endParaRPr lang="en-US"/>
        </a:p>
      </dgm:t>
    </dgm:pt>
    <dgm:pt modelId="{478E453F-458F-4390-8605-9E7587646A75}" type="pres">
      <dgm:prSet presAssocID="{21E48943-2962-4939-A7F7-FC91CB9EF49A}" presName="root" presStyleCnt="0">
        <dgm:presLayoutVars>
          <dgm:dir/>
          <dgm:resizeHandles val="exact"/>
        </dgm:presLayoutVars>
      </dgm:prSet>
      <dgm:spPr/>
    </dgm:pt>
    <dgm:pt modelId="{5B4F9E1C-8895-461D-B823-9F8FEFFDE989}" type="pres">
      <dgm:prSet presAssocID="{B5955C2C-A9D5-4066-8D4C-E079C916EA6F}" presName="compNode" presStyleCnt="0"/>
      <dgm:spPr/>
    </dgm:pt>
    <dgm:pt modelId="{374AA4D5-04DA-457C-86BD-1EDDDB762B77}" type="pres">
      <dgm:prSet presAssocID="{B5955C2C-A9D5-4066-8D4C-E079C916EA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C5C55243-9D20-4B30-98B6-2CD67B78C98F}" type="pres">
      <dgm:prSet presAssocID="{B5955C2C-A9D5-4066-8D4C-E079C916EA6F}" presName="spaceRect" presStyleCnt="0"/>
      <dgm:spPr/>
    </dgm:pt>
    <dgm:pt modelId="{4481B4A6-7327-4B4F-B2FA-78E50D244B83}" type="pres">
      <dgm:prSet presAssocID="{B5955C2C-A9D5-4066-8D4C-E079C916EA6F}" presName="textRect" presStyleLbl="revTx" presStyleIdx="0" presStyleCnt="3" custScaleX="206559">
        <dgm:presLayoutVars>
          <dgm:chMax val="1"/>
          <dgm:chPref val="1"/>
        </dgm:presLayoutVars>
      </dgm:prSet>
      <dgm:spPr/>
    </dgm:pt>
    <dgm:pt modelId="{CAE7CCBD-971F-47EE-8181-F0B737CD0C9C}" type="pres">
      <dgm:prSet presAssocID="{14EBC9E4-7EFE-418E-93F7-67BA6E1041F8}" presName="sibTrans" presStyleCnt="0"/>
      <dgm:spPr/>
    </dgm:pt>
    <dgm:pt modelId="{A5595FA3-5375-4B7D-934A-323A55894FE0}" type="pres">
      <dgm:prSet presAssocID="{1512F92B-411B-4985-9B1F-267810797B39}" presName="compNode" presStyleCnt="0"/>
      <dgm:spPr/>
    </dgm:pt>
    <dgm:pt modelId="{BAF98AEC-CBEF-4327-963E-F9F83AA47AD0}" type="pres">
      <dgm:prSet presAssocID="{1512F92B-411B-4985-9B1F-267810797B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3879237-121A-4901-9CC7-C056DD8ADD2E}" type="pres">
      <dgm:prSet presAssocID="{1512F92B-411B-4985-9B1F-267810797B39}" presName="spaceRect" presStyleCnt="0"/>
      <dgm:spPr/>
    </dgm:pt>
    <dgm:pt modelId="{7275D00A-42DA-4006-8377-831C785FCF1E}" type="pres">
      <dgm:prSet presAssocID="{1512F92B-411B-4985-9B1F-267810797B39}" presName="textRect" presStyleLbl="revTx" presStyleIdx="1" presStyleCnt="3">
        <dgm:presLayoutVars>
          <dgm:chMax val="1"/>
          <dgm:chPref val="1"/>
        </dgm:presLayoutVars>
      </dgm:prSet>
      <dgm:spPr/>
    </dgm:pt>
    <dgm:pt modelId="{C991DE8E-F47B-432D-A8A5-66719B5FE54F}" type="pres">
      <dgm:prSet presAssocID="{23AF8446-199E-44D3-A981-02B6689780DC}" presName="sibTrans" presStyleCnt="0"/>
      <dgm:spPr/>
    </dgm:pt>
    <dgm:pt modelId="{9AA0CBB0-6208-4BA1-A190-579F6FCDB527}" type="pres">
      <dgm:prSet presAssocID="{903B0E78-CA1B-4290-9307-B437465AE137}" presName="compNode" presStyleCnt="0"/>
      <dgm:spPr/>
    </dgm:pt>
    <dgm:pt modelId="{0B7954D5-CC1E-462F-AFA6-4FAE03E05FAB}" type="pres">
      <dgm:prSet presAssocID="{903B0E78-CA1B-4290-9307-B437465AE1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E5696526-BE61-4943-9AE0-7740D206D7C1}" type="pres">
      <dgm:prSet presAssocID="{903B0E78-CA1B-4290-9307-B437465AE137}" presName="spaceRect" presStyleCnt="0"/>
      <dgm:spPr/>
    </dgm:pt>
    <dgm:pt modelId="{09A1AE0C-BBA7-4423-A9A5-8CF66206E80F}" type="pres">
      <dgm:prSet presAssocID="{903B0E78-CA1B-4290-9307-B437465AE13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4C170D-21F5-4526-9174-7337703EEB61}" srcId="{21E48943-2962-4939-A7F7-FC91CB9EF49A}" destId="{B5955C2C-A9D5-4066-8D4C-E079C916EA6F}" srcOrd="0" destOrd="0" parTransId="{69614757-FCCA-4D9E-8273-28B0807CBFC2}" sibTransId="{14EBC9E4-7EFE-418E-93F7-67BA6E1041F8}"/>
    <dgm:cxn modelId="{74745D2E-A783-4C8F-8B82-606F4291BFF0}" srcId="{21E48943-2962-4939-A7F7-FC91CB9EF49A}" destId="{903B0E78-CA1B-4290-9307-B437465AE137}" srcOrd="2" destOrd="0" parTransId="{C3948307-6FEC-4CE2-8D63-5E6BDA1754DD}" sibTransId="{A3F437B7-BC93-4773-BD2F-4A0F8E6BC122}"/>
    <dgm:cxn modelId="{8D02EE3A-C87D-407D-851E-41582247A610}" srcId="{21E48943-2962-4939-A7F7-FC91CB9EF49A}" destId="{1512F92B-411B-4985-9B1F-267810797B39}" srcOrd="1" destOrd="0" parTransId="{75CE3CCA-70AB-4CAF-A396-052D3F82B054}" sibTransId="{23AF8446-199E-44D3-A981-02B6689780DC}"/>
    <dgm:cxn modelId="{914A8049-3E40-4511-AAAD-A003069F5B07}" type="presOf" srcId="{B5955C2C-A9D5-4066-8D4C-E079C916EA6F}" destId="{4481B4A6-7327-4B4F-B2FA-78E50D244B83}" srcOrd="0" destOrd="0" presId="urn:microsoft.com/office/officeart/2018/2/layout/IconLabelList"/>
    <dgm:cxn modelId="{DABABF76-BD50-40A1-9E41-C73D749C8AB1}" type="presOf" srcId="{1512F92B-411B-4985-9B1F-267810797B39}" destId="{7275D00A-42DA-4006-8377-831C785FCF1E}" srcOrd="0" destOrd="0" presId="urn:microsoft.com/office/officeart/2018/2/layout/IconLabelList"/>
    <dgm:cxn modelId="{7B29C7AA-A12F-4B88-8C1A-564C69118106}" type="presOf" srcId="{903B0E78-CA1B-4290-9307-B437465AE137}" destId="{09A1AE0C-BBA7-4423-A9A5-8CF66206E80F}" srcOrd="0" destOrd="0" presId="urn:microsoft.com/office/officeart/2018/2/layout/IconLabelList"/>
    <dgm:cxn modelId="{109E98B4-81E0-4E65-BEEB-CC56CC02B926}" type="presOf" srcId="{21E48943-2962-4939-A7F7-FC91CB9EF49A}" destId="{478E453F-458F-4390-8605-9E7587646A75}" srcOrd="0" destOrd="0" presId="urn:microsoft.com/office/officeart/2018/2/layout/IconLabelList"/>
    <dgm:cxn modelId="{5D795D14-B6CF-452F-A961-6C5C9B07E9A1}" type="presParOf" srcId="{478E453F-458F-4390-8605-9E7587646A75}" destId="{5B4F9E1C-8895-461D-B823-9F8FEFFDE989}" srcOrd="0" destOrd="0" presId="urn:microsoft.com/office/officeart/2018/2/layout/IconLabelList"/>
    <dgm:cxn modelId="{9DBC9AA0-DC75-4C3E-A4E3-897F41658154}" type="presParOf" srcId="{5B4F9E1C-8895-461D-B823-9F8FEFFDE989}" destId="{374AA4D5-04DA-457C-86BD-1EDDDB762B77}" srcOrd="0" destOrd="0" presId="urn:microsoft.com/office/officeart/2018/2/layout/IconLabelList"/>
    <dgm:cxn modelId="{11E90BD5-FE17-44C1-AA7A-20D9544614E8}" type="presParOf" srcId="{5B4F9E1C-8895-461D-B823-9F8FEFFDE989}" destId="{C5C55243-9D20-4B30-98B6-2CD67B78C98F}" srcOrd="1" destOrd="0" presId="urn:microsoft.com/office/officeart/2018/2/layout/IconLabelList"/>
    <dgm:cxn modelId="{9EE08C44-9472-43E7-8708-06666432D446}" type="presParOf" srcId="{5B4F9E1C-8895-461D-B823-9F8FEFFDE989}" destId="{4481B4A6-7327-4B4F-B2FA-78E50D244B83}" srcOrd="2" destOrd="0" presId="urn:microsoft.com/office/officeart/2018/2/layout/IconLabelList"/>
    <dgm:cxn modelId="{C2A6CA65-5875-42D2-9185-0F7CD17E7DDE}" type="presParOf" srcId="{478E453F-458F-4390-8605-9E7587646A75}" destId="{CAE7CCBD-971F-47EE-8181-F0B737CD0C9C}" srcOrd="1" destOrd="0" presId="urn:microsoft.com/office/officeart/2018/2/layout/IconLabelList"/>
    <dgm:cxn modelId="{09915A05-D713-42C6-BCEA-79F46F679BEB}" type="presParOf" srcId="{478E453F-458F-4390-8605-9E7587646A75}" destId="{A5595FA3-5375-4B7D-934A-323A55894FE0}" srcOrd="2" destOrd="0" presId="urn:microsoft.com/office/officeart/2018/2/layout/IconLabelList"/>
    <dgm:cxn modelId="{34FDDEB7-0D72-485B-A5F4-C3B063A9D0A5}" type="presParOf" srcId="{A5595FA3-5375-4B7D-934A-323A55894FE0}" destId="{BAF98AEC-CBEF-4327-963E-F9F83AA47AD0}" srcOrd="0" destOrd="0" presId="urn:microsoft.com/office/officeart/2018/2/layout/IconLabelList"/>
    <dgm:cxn modelId="{C8B8C000-E620-42D1-A97A-F888B08AE8A1}" type="presParOf" srcId="{A5595FA3-5375-4B7D-934A-323A55894FE0}" destId="{13879237-121A-4901-9CC7-C056DD8ADD2E}" srcOrd="1" destOrd="0" presId="urn:microsoft.com/office/officeart/2018/2/layout/IconLabelList"/>
    <dgm:cxn modelId="{A73CBE29-E74B-4F6D-820F-F2B42F2955B4}" type="presParOf" srcId="{A5595FA3-5375-4B7D-934A-323A55894FE0}" destId="{7275D00A-42DA-4006-8377-831C785FCF1E}" srcOrd="2" destOrd="0" presId="urn:microsoft.com/office/officeart/2018/2/layout/IconLabelList"/>
    <dgm:cxn modelId="{2C262866-708C-4C7C-AA1C-5DD8B40983C6}" type="presParOf" srcId="{478E453F-458F-4390-8605-9E7587646A75}" destId="{C991DE8E-F47B-432D-A8A5-66719B5FE54F}" srcOrd="3" destOrd="0" presId="urn:microsoft.com/office/officeart/2018/2/layout/IconLabelList"/>
    <dgm:cxn modelId="{9F184C37-2199-4DF7-928D-14083226A72B}" type="presParOf" srcId="{478E453F-458F-4390-8605-9E7587646A75}" destId="{9AA0CBB0-6208-4BA1-A190-579F6FCDB527}" srcOrd="4" destOrd="0" presId="urn:microsoft.com/office/officeart/2018/2/layout/IconLabelList"/>
    <dgm:cxn modelId="{81B95D14-CCD0-4F9D-9643-6FAA5A5D4396}" type="presParOf" srcId="{9AA0CBB0-6208-4BA1-A190-579F6FCDB527}" destId="{0B7954D5-CC1E-462F-AFA6-4FAE03E05FAB}" srcOrd="0" destOrd="0" presId="urn:microsoft.com/office/officeart/2018/2/layout/IconLabelList"/>
    <dgm:cxn modelId="{4298C3D5-E4FD-43A4-98B2-5D74ACCBF57F}" type="presParOf" srcId="{9AA0CBB0-6208-4BA1-A190-579F6FCDB527}" destId="{E5696526-BE61-4943-9AE0-7740D206D7C1}" srcOrd="1" destOrd="0" presId="urn:microsoft.com/office/officeart/2018/2/layout/IconLabelList"/>
    <dgm:cxn modelId="{DC80D0F5-6FF3-4DB5-9FB5-3EF123694F57}" type="presParOf" srcId="{9AA0CBB0-6208-4BA1-A190-579F6FCDB527}" destId="{09A1AE0C-BBA7-4423-A9A5-8CF66206E8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4D703D-3E4E-48C4-A6CD-799A8AF034D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A3F2BF-9E2B-4C7A-9CC3-D54EED069484}">
      <dgm:prSet/>
      <dgm:spPr/>
      <dgm:t>
        <a:bodyPr/>
        <a:lstStyle/>
        <a:p>
          <a:r>
            <a:rPr lang="en-US"/>
            <a:t>• Highlights: Improved awareness, fast adoption for startups.</a:t>
          </a:r>
        </a:p>
      </dgm:t>
    </dgm:pt>
    <dgm:pt modelId="{563736E3-63C0-4164-971F-90AE8D64DBE7}" type="parTrans" cxnId="{9BF5EF13-9149-45FB-8351-B58DD049F710}">
      <dgm:prSet/>
      <dgm:spPr/>
      <dgm:t>
        <a:bodyPr/>
        <a:lstStyle/>
        <a:p>
          <a:endParaRPr lang="en-US"/>
        </a:p>
      </dgm:t>
    </dgm:pt>
    <dgm:pt modelId="{52D44999-F44C-4BBE-B5EC-B23C63ED8D4C}" type="sibTrans" cxnId="{9BF5EF13-9149-45FB-8351-B58DD049F710}">
      <dgm:prSet/>
      <dgm:spPr/>
      <dgm:t>
        <a:bodyPr/>
        <a:lstStyle/>
        <a:p>
          <a:endParaRPr lang="en-US"/>
        </a:p>
      </dgm:t>
    </dgm:pt>
    <dgm:pt modelId="{36EB45C5-D4AC-4B8E-8CCA-D7F9B60E0338}">
      <dgm:prSet/>
      <dgm:spPr/>
      <dgm:t>
        <a:bodyPr/>
        <a:lstStyle/>
        <a:p>
          <a:r>
            <a:rPr lang="en-US"/>
            <a:t>• Challenges: Limited dataset for testing, manual scoring.</a:t>
          </a:r>
        </a:p>
      </dgm:t>
    </dgm:pt>
    <dgm:pt modelId="{5E39825E-0B98-4CC1-B7F7-BF91EE658DF3}" type="parTrans" cxnId="{CABB4BAD-9AF9-491B-927B-660C5D50835A}">
      <dgm:prSet/>
      <dgm:spPr/>
      <dgm:t>
        <a:bodyPr/>
        <a:lstStyle/>
        <a:p>
          <a:endParaRPr lang="en-US"/>
        </a:p>
      </dgm:t>
    </dgm:pt>
    <dgm:pt modelId="{54E826C7-0B9A-43C1-AB04-0E7153E0B319}" type="sibTrans" cxnId="{CABB4BAD-9AF9-491B-927B-660C5D50835A}">
      <dgm:prSet/>
      <dgm:spPr/>
      <dgm:t>
        <a:bodyPr/>
        <a:lstStyle/>
        <a:p>
          <a:endParaRPr lang="en-US"/>
        </a:p>
      </dgm:t>
    </dgm:pt>
    <dgm:pt modelId="{BE6614A5-3AB6-4252-AF64-1C2234AB645F}">
      <dgm:prSet/>
      <dgm:spPr/>
      <dgm:t>
        <a:bodyPr/>
        <a:lstStyle/>
        <a:p>
          <a:r>
            <a:rPr lang="en-US"/>
            <a:t>• Next steps: Integrate AI-based automation and trend analysis.</a:t>
          </a:r>
        </a:p>
      </dgm:t>
    </dgm:pt>
    <dgm:pt modelId="{84032D53-9EE2-430B-BF98-6221E9989495}" type="parTrans" cxnId="{CE7E0652-BA40-41DE-9DB4-63CBD95F69B9}">
      <dgm:prSet/>
      <dgm:spPr/>
      <dgm:t>
        <a:bodyPr/>
        <a:lstStyle/>
        <a:p>
          <a:endParaRPr lang="en-US"/>
        </a:p>
      </dgm:t>
    </dgm:pt>
    <dgm:pt modelId="{DCFD0E5D-EA24-4748-863F-093CBB2710EF}" type="sibTrans" cxnId="{CE7E0652-BA40-41DE-9DB4-63CBD95F69B9}">
      <dgm:prSet/>
      <dgm:spPr/>
      <dgm:t>
        <a:bodyPr/>
        <a:lstStyle/>
        <a:p>
          <a:endParaRPr lang="en-US"/>
        </a:p>
      </dgm:t>
    </dgm:pt>
    <dgm:pt modelId="{8AE5D899-D15B-49C3-A5BB-06F8F92E547F}">
      <dgm:prSet/>
      <dgm:spPr/>
      <dgm:t>
        <a:bodyPr/>
        <a:lstStyle/>
        <a:p>
          <a:r>
            <a:rPr lang="en-US"/>
            <a:t>The toolkit demonstrates that </a:t>
          </a:r>
          <a:r>
            <a:rPr lang="en-US" b="1"/>
            <a:t>lightweight security can still be effective</a:t>
          </a:r>
          <a:endParaRPr lang="en-US"/>
        </a:p>
      </dgm:t>
    </dgm:pt>
    <dgm:pt modelId="{A470ACE7-B309-4E0C-B044-794FD219AE11}" type="parTrans" cxnId="{33934460-FE28-489C-BC46-76CF32B5494E}">
      <dgm:prSet/>
      <dgm:spPr/>
      <dgm:t>
        <a:bodyPr/>
        <a:lstStyle/>
        <a:p>
          <a:endParaRPr lang="en-US"/>
        </a:p>
      </dgm:t>
    </dgm:pt>
    <dgm:pt modelId="{FD145ADB-612B-48E7-B2C1-87CECD75783F}" type="sibTrans" cxnId="{33934460-FE28-489C-BC46-76CF32B5494E}">
      <dgm:prSet/>
      <dgm:spPr/>
      <dgm:t>
        <a:bodyPr/>
        <a:lstStyle/>
        <a:p>
          <a:endParaRPr lang="en-US"/>
        </a:p>
      </dgm:t>
    </dgm:pt>
    <dgm:pt modelId="{C256CE28-218B-43FE-A04C-B556DAF1C382}">
      <dgm:prSet/>
      <dgm:spPr/>
      <dgm:t>
        <a:bodyPr/>
        <a:lstStyle/>
        <a:p>
          <a:r>
            <a:rPr lang="en-US"/>
            <a:t>Useful for early-stage startups that cannot afford SOC teams or enterprise auditors</a:t>
          </a:r>
        </a:p>
      </dgm:t>
    </dgm:pt>
    <dgm:pt modelId="{923C7580-5252-4F8D-988A-32C477B4B6A9}" type="parTrans" cxnId="{4797F237-A201-44AD-859E-EDD989342E4B}">
      <dgm:prSet/>
      <dgm:spPr/>
      <dgm:t>
        <a:bodyPr/>
        <a:lstStyle/>
        <a:p>
          <a:endParaRPr lang="en-US"/>
        </a:p>
      </dgm:t>
    </dgm:pt>
    <dgm:pt modelId="{FA14BBFF-7A84-440E-9BAF-7084A56E7CE6}" type="sibTrans" cxnId="{4797F237-A201-44AD-859E-EDD989342E4B}">
      <dgm:prSet/>
      <dgm:spPr/>
      <dgm:t>
        <a:bodyPr/>
        <a:lstStyle/>
        <a:p>
          <a:endParaRPr lang="en-US"/>
        </a:p>
      </dgm:t>
    </dgm:pt>
    <dgm:pt modelId="{299291BF-6383-4EA1-BA4A-8FF31C9C8F4D}">
      <dgm:prSet/>
      <dgm:spPr/>
      <dgm:t>
        <a:bodyPr/>
        <a:lstStyle/>
        <a:p>
          <a:r>
            <a:rPr lang="en-US"/>
            <a:t>Helps founders prepare for:</a:t>
          </a:r>
        </a:p>
      </dgm:t>
    </dgm:pt>
    <dgm:pt modelId="{35B0528D-8E16-4AD4-BE6A-13D5DAF105F5}" type="parTrans" cxnId="{B54B4201-4289-4C25-9712-89C767B45E96}">
      <dgm:prSet/>
      <dgm:spPr/>
      <dgm:t>
        <a:bodyPr/>
        <a:lstStyle/>
        <a:p>
          <a:endParaRPr lang="en-US"/>
        </a:p>
      </dgm:t>
    </dgm:pt>
    <dgm:pt modelId="{A60F8F65-D8DE-4C80-B55E-759B9315D5F4}" type="sibTrans" cxnId="{B54B4201-4289-4C25-9712-89C767B45E96}">
      <dgm:prSet/>
      <dgm:spPr/>
      <dgm:t>
        <a:bodyPr/>
        <a:lstStyle/>
        <a:p>
          <a:endParaRPr lang="en-US"/>
        </a:p>
      </dgm:t>
    </dgm:pt>
    <dgm:pt modelId="{1CD93A1D-1313-4CED-8A7B-06DE164445F2}">
      <dgm:prSet/>
      <dgm:spPr/>
      <dgm:t>
        <a:bodyPr/>
        <a:lstStyle/>
        <a:p>
          <a:r>
            <a:rPr lang="en-US"/>
            <a:t>Investor due diligence</a:t>
          </a:r>
        </a:p>
      </dgm:t>
    </dgm:pt>
    <dgm:pt modelId="{5BE4427A-8744-4A0A-A309-72F30B40DEA5}" type="parTrans" cxnId="{F77DCD06-A7E7-4974-9A40-7EBE73A7B476}">
      <dgm:prSet/>
      <dgm:spPr/>
      <dgm:t>
        <a:bodyPr/>
        <a:lstStyle/>
        <a:p>
          <a:endParaRPr lang="en-US"/>
        </a:p>
      </dgm:t>
    </dgm:pt>
    <dgm:pt modelId="{5A09A5B4-5E76-46D5-8FA3-E5315B5A059C}" type="sibTrans" cxnId="{F77DCD06-A7E7-4974-9A40-7EBE73A7B476}">
      <dgm:prSet/>
      <dgm:spPr/>
      <dgm:t>
        <a:bodyPr/>
        <a:lstStyle/>
        <a:p>
          <a:endParaRPr lang="en-US"/>
        </a:p>
      </dgm:t>
    </dgm:pt>
    <dgm:pt modelId="{CEE09538-DDDC-4E09-B28C-9F8476D43F0A}">
      <dgm:prSet/>
      <dgm:spPr/>
      <dgm:t>
        <a:bodyPr/>
        <a:lstStyle/>
        <a:p>
          <a:r>
            <a:rPr lang="en-US"/>
            <a:t>Compliance expectations</a:t>
          </a:r>
        </a:p>
      </dgm:t>
    </dgm:pt>
    <dgm:pt modelId="{D71E93B3-E66D-48BE-8EE3-944C16BDBBD3}" type="parTrans" cxnId="{1CE09D82-88D1-4532-91C6-EC01E68D2337}">
      <dgm:prSet/>
      <dgm:spPr/>
      <dgm:t>
        <a:bodyPr/>
        <a:lstStyle/>
        <a:p>
          <a:endParaRPr lang="en-US"/>
        </a:p>
      </dgm:t>
    </dgm:pt>
    <dgm:pt modelId="{E815BD11-FC54-4A14-B617-9F7C66EC0B91}" type="sibTrans" cxnId="{1CE09D82-88D1-4532-91C6-EC01E68D2337}">
      <dgm:prSet/>
      <dgm:spPr/>
      <dgm:t>
        <a:bodyPr/>
        <a:lstStyle/>
        <a:p>
          <a:endParaRPr lang="en-US"/>
        </a:p>
      </dgm:t>
    </dgm:pt>
    <dgm:pt modelId="{94E5901E-3B0B-416A-B10E-336CE82C4736}">
      <dgm:prSet/>
      <dgm:spPr/>
      <dgm:t>
        <a:bodyPr/>
        <a:lstStyle/>
        <a:p>
          <a:r>
            <a:rPr lang="en-US"/>
            <a:t>Scaling from MVP to production</a:t>
          </a:r>
        </a:p>
      </dgm:t>
    </dgm:pt>
    <dgm:pt modelId="{49E49F3B-8CBF-4299-B826-6DB7196E1E38}" type="parTrans" cxnId="{B934784A-D273-4E19-B56C-9BFB84485362}">
      <dgm:prSet/>
      <dgm:spPr/>
      <dgm:t>
        <a:bodyPr/>
        <a:lstStyle/>
        <a:p>
          <a:endParaRPr lang="en-US"/>
        </a:p>
      </dgm:t>
    </dgm:pt>
    <dgm:pt modelId="{8D6AF2EB-4DE8-44DA-B1B8-3CB2C8DFF749}" type="sibTrans" cxnId="{B934784A-D273-4E19-B56C-9BFB84485362}">
      <dgm:prSet/>
      <dgm:spPr/>
      <dgm:t>
        <a:bodyPr/>
        <a:lstStyle/>
        <a:p>
          <a:endParaRPr lang="en-US"/>
        </a:p>
      </dgm:t>
    </dgm:pt>
    <dgm:pt modelId="{F549DD1A-9EBD-42AC-AD42-A15136292549}">
      <dgm:prSet/>
      <dgm:spPr/>
      <dgm:t>
        <a:bodyPr/>
        <a:lstStyle/>
        <a:p>
          <a:r>
            <a:rPr lang="en-US"/>
            <a:t>FlyVnox’s case shows that applying even simple controls dramatically reduces risk exposure</a:t>
          </a:r>
        </a:p>
      </dgm:t>
    </dgm:pt>
    <dgm:pt modelId="{53A4348F-6F25-4B64-8503-06CE91586C60}" type="parTrans" cxnId="{116EFDEE-85EC-4D86-8399-14A4331690FA}">
      <dgm:prSet/>
      <dgm:spPr/>
      <dgm:t>
        <a:bodyPr/>
        <a:lstStyle/>
        <a:p>
          <a:endParaRPr lang="en-US"/>
        </a:p>
      </dgm:t>
    </dgm:pt>
    <dgm:pt modelId="{03B181B3-3B3E-4CF6-88AD-FC466AB7CA19}" type="sibTrans" cxnId="{116EFDEE-85EC-4D86-8399-14A4331690FA}">
      <dgm:prSet/>
      <dgm:spPr/>
      <dgm:t>
        <a:bodyPr/>
        <a:lstStyle/>
        <a:p>
          <a:endParaRPr lang="en-US"/>
        </a:p>
      </dgm:t>
    </dgm:pt>
    <dgm:pt modelId="{E2B57E62-E6D8-4B4E-94A4-AD84ECFE7806}">
      <dgm:prSet/>
      <dgm:spPr/>
      <dgm:t>
        <a:bodyPr/>
        <a:lstStyle/>
        <a:p>
          <a:r>
            <a:rPr lang="en-US"/>
            <a:t>Cloud-native tools (MongoDB Atlas, Vercel) make implementation easier for small teams</a:t>
          </a:r>
        </a:p>
      </dgm:t>
    </dgm:pt>
    <dgm:pt modelId="{63E4E48B-7210-469D-9B72-645DA2F6D658}" type="parTrans" cxnId="{EC387DFA-F927-4D9A-BC04-43A6D76E8B71}">
      <dgm:prSet/>
      <dgm:spPr/>
      <dgm:t>
        <a:bodyPr/>
        <a:lstStyle/>
        <a:p>
          <a:endParaRPr lang="en-US"/>
        </a:p>
      </dgm:t>
    </dgm:pt>
    <dgm:pt modelId="{B6B1A892-B594-48D2-B1D0-B6C769F0A558}" type="sibTrans" cxnId="{EC387DFA-F927-4D9A-BC04-43A6D76E8B71}">
      <dgm:prSet/>
      <dgm:spPr/>
      <dgm:t>
        <a:bodyPr/>
        <a:lstStyle/>
        <a:p>
          <a:endParaRPr lang="en-US"/>
        </a:p>
      </dgm:t>
    </dgm:pt>
    <dgm:pt modelId="{A8F13FE0-D981-714D-9345-6CBA45DE8CA2}" type="pres">
      <dgm:prSet presAssocID="{034D703D-3E4E-48C4-A6CD-799A8AF034D9}" presName="Name0" presStyleCnt="0">
        <dgm:presLayoutVars>
          <dgm:dir/>
          <dgm:resizeHandles val="exact"/>
        </dgm:presLayoutVars>
      </dgm:prSet>
      <dgm:spPr/>
    </dgm:pt>
    <dgm:pt modelId="{C7374919-0EE8-D741-B7E8-DFCC8E8C268D}" type="pres">
      <dgm:prSet presAssocID="{66A3F2BF-9E2B-4C7A-9CC3-D54EED069484}" presName="node" presStyleLbl="node1" presStyleIdx="0" presStyleCnt="11">
        <dgm:presLayoutVars>
          <dgm:bulletEnabled val="1"/>
        </dgm:presLayoutVars>
      </dgm:prSet>
      <dgm:spPr/>
    </dgm:pt>
    <dgm:pt modelId="{8DDCCF7B-DF3C-FA4B-A0E4-17A0DE126995}" type="pres">
      <dgm:prSet presAssocID="{52D44999-F44C-4BBE-B5EC-B23C63ED8D4C}" presName="sibTrans" presStyleLbl="sibTrans1D1" presStyleIdx="0" presStyleCnt="10"/>
      <dgm:spPr/>
    </dgm:pt>
    <dgm:pt modelId="{86E05D52-083F-744B-A7AA-FE4211D0B4DB}" type="pres">
      <dgm:prSet presAssocID="{52D44999-F44C-4BBE-B5EC-B23C63ED8D4C}" presName="connectorText" presStyleLbl="sibTrans1D1" presStyleIdx="0" presStyleCnt="10"/>
      <dgm:spPr/>
    </dgm:pt>
    <dgm:pt modelId="{6E6A12BE-E3AF-464F-ACB7-804913CB8D0F}" type="pres">
      <dgm:prSet presAssocID="{36EB45C5-D4AC-4B8E-8CCA-D7F9B60E0338}" presName="node" presStyleLbl="node1" presStyleIdx="1" presStyleCnt="11">
        <dgm:presLayoutVars>
          <dgm:bulletEnabled val="1"/>
        </dgm:presLayoutVars>
      </dgm:prSet>
      <dgm:spPr/>
    </dgm:pt>
    <dgm:pt modelId="{13BE7675-DBC4-A245-BDCD-646D69DA083B}" type="pres">
      <dgm:prSet presAssocID="{54E826C7-0B9A-43C1-AB04-0E7153E0B319}" presName="sibTrans" presStyleLbl="sibTrans1D1" presStyleIdx="1" presStyleCnt="10"/>
      <dgm:spPr/>
    </dgm:pt>
    <dgm:pt modelId="{080BF1F0-7A9B-EF4B-A620-0B86B2AACA85}" type="pres">
      <dgm:prSet presAssocID="{54E826C7-0B9A-43C1-AB04-0E7153E0B319}" presName="connectorText" presStyleLbl="sibTrans1D1" presStyleIdx="1" presStyleCnt="10"/>
      <dgm:spPr/>
    </dgm:pt>
    <dgm:pt modelId="{18873E49-EA9D-544C-B0FC-60CC2A617D65}" type="pres">
      <dgm:prSet presAssocID="{BE6614A5-3AB6-4252-AF64-1C2234AB645F}" presName="node" presStyleLbl="node1" presStyleIdx="2" presStyleCnt="11">
        <dgm:presLayoutVars>
          <dgm:bulletEnabled val="1"/>
        </dgm:presLayoutVars>
      </dgm:prSet>
      <dgm:spPr/>
    </dgm:pt>
    <dgm:pt modelId="{B1F880B9-F49A-244E-9F85-941DEABBE8BD}" type="pres">
      <dgm:prSet presAssocID="{DCFD0E5D-EA24-4748-863F-093CBB2710EF}" presName="sibTrans" presStyleLbl="sibTrans1D1" presStyleIdx="2" presStyleCnt="10"/>
      <dgm:spPr/>
    </dgm:pt>
    <dgm:pt modelId="{1A20A057-9CB6-D34F-9C6D-75EC17A53B22}" type="pres">
      <dgm:prSet presAssocID="{DCFD0E5D-EA24-4748-863F-093CBB2710EF}" presName="connectorText" presStyleLbl="sibTrans1D1" presStyleIdx="2" presStyleCnt="10"/>
      <dgm:spPr/>
    </dgm:pt>
    <dgm:pt modelId="{AB46AFF5-0E5B-914F-B498-1DBE612348BC}" type="pres">
      <dgm:prSet presAssocID="{8AE5D899-D15B-49C3-A5BB-06F8F92E547F}" presName="node" presStyleLbl="node1" presStyleIdx="3" presStyleCnt="11">
        <dgm:presLayoutVars>
          <dgm:bulletEnabled val="1"/>
        </dgm:presLayoutVars>
      </dgm:prSet>
      <dgm:spPr/>
    </dgm:pt>
    <dgm:pt modelId="{1EDF2476-61F0-1144-8B2C-4C551C197CA4}" type="pres">
      <dgm:prSet presAssocID="{FD145ADB-612B-48E7-B2C1-87CECD75783F}" presName="sibTrans" presStyleLbl="sibTrans1D1" presStyleIdx="3" presStyleCnt="10"/>
      <dgm:spPr/>
    </dgm:pt>
    <dgm:pt modelId="{6E0CD858-DABD-9D4E-A889-2F9ABA8B607B}" type="pres">
      <dgm:prSet presAssocID="{FD145ADB-612B-48E7-B2C1-87CECD75783F}" presName="connectorText" presStyleLbl="sibTrans1D1" presStyleIdx="3" presStyleCnt="10"/>
      <dgm:spPr/>
    </dgm:pt>
    <dgm:pt modelId="{73C0D723-FBEF-FB41-8C05-B886FD335D8F}" type="pres">
      <dgm:prSet presAssocID="{C256CE28-218B-43FE-A04C-B556DAF1C382}" presName="node" presStyleLbl="node1" presStyleIdx="4" presStyleCnt="11">
        <dgm:presLayoutVars>
          <dgm:bulletEnabled val="1"/>
        </dgm:presLayoutVars>
      </dgm:prSet>
      <dgm:spPr/>
    </dgm:pt>
    <dgm:pt modelId="{675B77D5-068E-A64A-BBEC-2060F9CE2042}" type="pres">
      <dgm:prSet presAssocID="{FA14BBFF-7A84-440E-9BAF-7084A56E7CE6}" presName="sibTrans" presStyleLbl="sibTrans1D1" presStyleIdx="4" presStyleCnt="10"/>
      <dgm:spPr/>
    </dgm:pt>
    <dgm:pt modelId="{7180380E-E709-AB41-86EA-80210BBE5D04}" type="pres">
      <dgm:prSet presAssocID="{FA14BBFF-7A84-440E-9BAF-7084A56E7CE6}" presName="connectorText" presStyleLbl="sibTrans1D1" presStyleIdx="4" presStyleCnt="10"/>
      <dgm:spPr/>
    </dgm:pt>
    <dgm:pt modelId="{E3A64AE2-0352-7242-9DBB-C9C5B6181B65}" type="pres">
      <dgm:prSet presAssocID="{299291BF-6383-4EA1-BA4A-8FF31C9C8F4D}" presName="node" presStyleLbl="node1" presStyleIdx="5" presStyleCnt="11">
        <dgm:presLayoutVars>
          <dgm:bulletEnabled val="1"/>
        </dgm:presLayoutVars>
      </dgm:prSet>
      <dgm:spPr/>
    </dgm:pt>
    <dgm:pt modelId="{7EA1A485-9EB9-CC42-8EE6-82AA3EE822E5}" type="pres">
      <dgm:prSet presAssocID="{A60F8F65-D8DE-4C80-B55E-759B9315D5F4}" presName="sibTrans" presStyleLbl="sibTrans1D1" presStyleIdx="5" presStyleCnt="10"/>
      <dgm:spPr/>
    </dgm:pt>
    <dgm:pt modelId="{07938727-55B3-3847-B144-C8B0B75A178C}" type="pres">
      <dgm:prSet presAssocID="{A60F8F65-D8DE-4C80-B55E-759B9315D5F4}" presName="connectorText" presStyleLbl="sibTrans1D1" presStyleIdx="5" presStyleCnt="10"/>
      <dgm:spPr/>
    </dgm:pt>
    <dgm:pt modelId="{FDC4FEB5-A0A1-D848-8716-8FAC93FAE0F6}" type="pres">
      <dgm:prSet presAssocID="{1CD93A1D-1313-4CED-8A7B-06DE164445F2}" presName="node" presStyleLbl="node1" presStyleIdx="6" presStyleCnt="11">
        <dgm:presLayoutVars>
          <dgm:bulletEnabled val="1"/>
        </dgm:presLayoutVars>
      </dgm:prSet>
      <dgm:spPr/>
    </dgm:pt>
    <dgm:pt modelId="{A99380A0-7382-7046-9DA7-3341D08CA255}" type="pres">
      <dgm:prSet presAssocID="{5A09A5B4-5E76-46D5-8FA3-E5315B5A059C}" presName="sibTrans" presStyleLbl="sibTrans1D1" presStyleIdx="6" presStyleCnt="10"/>
      <dgm:spPr/>
    </dgm:pt>
    <dgm:pt modelId="{AA89AC01-CEC2-6248-8717-892A84277931}" type="pres">
      <dgm:prSet presAssocID="{5A09A5B4-5E76-46D5-8FA3-E5315B5A059C}" presName="connectorText" presStyleLbl="sibTrans1D1" presStyleIdx="6" presStyleCnt="10"/>
      <dgm:spPr/>
    </dgm:pt>
    <dgm:pt modelId="{3CF3CDDA-6178-4445-AE62-265C36734763}" type="pres">
      <dgm:prSet presAssocID="{CEE09538-DDDC-4E09-B28C-9F8476D43F0A}" presName="node" presStyleLbl="node1" presStyleIdx="7" presStyleCnt="11">
        <dgm:presLayoutVars>
          <dgm:bulletEnabled val="1"/>
        </dgm:presLayoutVars>
      </dgm:prSet>
      <dgm:spPr/>
    </dgm:pt>
    <dgm:pt modelId="{6ABE16BE-3FCB-9647-AA75-7F59CB8DB227}" type="pres">
      <dgm:prSet presAssocID="{E815BD11-FC54-4A14-B617-9F7C66EC0B91}" presName="sibTrans" presStyleLbl="sibTrans1D1" presStyleIdx="7" presStyleCnt="10"/>
      <dgm:spPr/>
    </dgm:pt>
    <dgm:pt modelId="{550F5A0C-0EB5-8547-B7A6-4284825958B4}" type="pres">
      <dgm:prSet presAssocID="{E815BD11-FC54-4A14-B617-9F7C66EC0B91}" presName="connectorText" presStyleLbl="sibTrans1D1" presStyleIdx="7" presStyleCnt="10"/>
      <dgm:spPr/>
    </dgm:pt>
    <dgm:pt modelId="{D1230FFF-7764-A548-B2BA-FE32765FD758}" type="pres">
      <dgm:prSet presAssocID="{94E5901E-3B0B-416A-B10E-336CE82C4736}" presName="node" presStyleLbl="node1" presStyleIdx="8" presStyleCnt="11">
        <dgm:presLayoutVars>
          <dgm:bulletEnabled val="1"/>
        </dgm:presLayoutVars>
      </dgm:prSet>
      <dgm:spPr/>
    </dgm:pt>
    <dgm:pt modelId="{E58E5C79-FF06-8F4A-8C1C-CF2241EC2261}" type="pres">
      <dgm:prSet presAssocID="{8D6AF2EB-4DE8-44DA-B1B8-3CB2C8DFF749}" presName="sibTrans" presStyleLbl="sibTrans1D1" presStyleIdx="8" presStyleCnt="10"/>
      <dgm:spPr/>
    </dgm:pt>
    <dgm:pt modelId="{9CA2F003-C49D-1341-8D7F-AB537175D9AE}" type="pres">
      <dgm:prSet presAssocID="{8D6AF2EB-4DE8-44DA-B1B8-3CB2C8DFF749}" presName="connectorText" presStyleLbl="sibTrans1D1" presStyleIdx="8" presStyleCnt="10"/>
      <dgm:spPr/>
    </dgm:pt>
    <dgm:pt modelId="{7B590425-706B-9B41-85EC-F8C5D1167423}" type="pres">
      <dgm:prSet presAssocID="{F549DD1A-9EBD-42AC-AD42-A15136292549}" presName="node" presStyleLbl="node1" presStyleIdx="9" presStyleCnt="11">
        <dgm:presLayoutVars>
          <dgm:bulletEnabled val="1"/>
        </dgm:presLayoutVars>
      </dgm:prSet>
      <dgm:spPr/>
    </dgm:pt>
    <dgm:pt modelId="{3FA221D5-7567-D041-8795-F05FE4C958F4}" type="pres">
      <dgm:prSet presAssocID="{03B181B3-3B3E-4CF6-88AD-FC466AB7CA19}" presName="sibTrans" presStyleLbl="sibTrans1D1" presStyleIdx="9" presStyleCnt="10"/>
      <dgm:spPr/>
    </dgm:pt>
    <dgm:pt modelId="{0B46C69C-228F-6D47-B33F-F58C50C37BC8}" type="pres">
      <dgm:prSet presAssocID="{03B181B3-3B3E-4CF6-88AD-FC466AB7CA19}" presName="connectorText" presStyleLbl="sibTrans1D1" presStyleIdx="9" presStyleCnt="10"/>
      <dgm:spPr/>
    </dgm:pt>
    <dgm:pt modelId="{01317FAF-BB76-FA4B-BFEF-8001A42625C9}" type="pres">
      <dgm:prSet presAssocID="{E2B57E62-E6D8-4B4E-94A4-AD84ECFE780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B54B4201-4289-4C25-9712-89C767B45E96}" srcId="{034D703D-3E4E-48C4-A6CD-799A8AF034D9}" destId="{299291BF-6383-4EA1-BA4A-8FF31C9C8F4D}" srcOrd="5" destOrd="0" parTransId="{35B0528D-8E16-4AD4-BE6A-13D5DAF105F5}" sibTransId="{A60F8F65-D8DE-4C80-B55E-759B9315D5F4}"/>
    <dgm:cxn modelId="{F77DCD06-A7E7-4974-9A40-7EBE73A7B476}" srcId="{034D703D-3E4E-48C4-A6CD-799A8AF034D9}" destId="{1CD93A1D-1313-4CED-8A7B-06DE164445F2}" srcOrd="6" destOrd="0" parTransId="{5BE4427A-8744-4A0A-A309-72F30B40DEA5}" sibTransId="{5A09A5B4-5E76-46D5-8FA3-E5315B5A059C}"/>
    <dgm:cxn modelId="{F64CDA0C-45BB-AA43-9319-51655C3F0C32}" type="presOf" srcId="{03B181B3-3B3E-4CF6-88AD-FC466AB7CA19}" destId="{3FA221D5-7567-D041-8795-F05FE4C958F4}" srcOrd="0" destOrd="0" presId="urn:microsoft.com/office/officeart/2016/7/layout/RepeatingBendingProcessNew"/>
    <dgm:cxn modelId="{9BF5EF13-9149-45FB-8351-B58DD049F710}" srcId="{034D703D-3E4E-48C4-A6CD-799A8AF034D9}" destId="{66A3F2BF-9E2B-4C7A-9CC3-D54EED069484}" srcOrd="0" destOrd="0" parTransId="{563736E3-63C0-4164-971F-90AE8D64DBE7}" sibTransId="{52D44999-F44C-4BBE-B5EC-B23C63ED8D4C}"/>
    <dgm:cxn modelId="{4302EF16-9508-7345-A3E3-D953EA61C82F}" type="presOf" srcId="{FA14BBFF-7A84-440E-9BAF-7084A56E7CE6}" destId="{675B77D5-068E-A64A-BBEC-2060F9CE2042}" srcOrd="0" destOrd="0" presId="urn:microsoft.com/office/officeart/2016/7/layout/RepeatingBendingProcessNew"/>
    <dgm:cxn modelId="{ABC4041B-D9BE-4D43-9A78-6CE5B6C39BB4}" type="presOf" srcId="{299291BF-6383-4EA1-BA4A-8FF31C9C8F4D}" destId="{E3A64AE2-0352-7242-9DBB-C9C5B6181B65}" srcOrd="0" destOrd="0" presId="urn:microsoft.com/office/officeart/2016/7/layout/RepeatingBendingProcessNew"/>
    <dgm:cxn modelId="{4135CF20-1D69-4B4F-9DAE-E95D94552426}" type="presOf" srcId="{52D44999-F44C-4BBE-B5EC-B23C63ED8D4C}" destId="{86E05D52-083F-744B-A7AA-FE4211D0B4DB}" srcOrd="1" destOrd="0" presId="urn:microsoft.com/office/officeart/2016/7/layout/RepeatingBendingProcessNew"/>
    <dgm:cxn modelId="{6C24DB31-3655-4948-8C17-9754C40D95F3}" type="presOf" srcId="{36EB45C5-D4AC-4B8E-8CCA-D7F9B60E0338}" destId="{6E6A12BE-E3AF-464F-ACB7-804913CB8D0F}" srcOrd="0" destOrd="0" presId="urn:microsoft.com/office/officeart/2016/7/layout/RepeatingBendingProcessNew"/>
    <dgm:cxn modelId="{4797F237-A201-44AD-859E-EDD989342E4B}" srcId="{034D703D-3E4E-48C4-A6CD-799A8AF034D9}" destId="{C256CE28-218B-43FE-A04C-B556DAF1C382}" srcOrd="4" destOrd="0" parTransId="{923C7580-5252-4F8D-988A-32C477B4B6A9}" sibTransId="{FA14BBFF-7A84-440E-9BAF-7084A56E7CE6}"/>
    <dgm:cxn modelId="{75615E5E-B435-8A49-81B6-A956499CE27D}" type="presOf" srcId="{E2B57E62-E6D8-4B4E-94A4-AD84ECFE7806}" destId="{01317FAF-BB76-FA4B-BFEF-8001A42625C9}" srcOrd="0" destOrd="0" presId="urn:microsoft.com/office/officeart/2016/7/layout/RepeatingBendingProcessNew"/>
    <dgm:cxn modelId="{33934460-FE28-489C-BC46-76CF32B5494E}" srcId="{034D703D-3E4E-48C4-A6CD-799A8AF034D9}" destId="{8AE5D899-D15B-49C3-A5BB-06F8F92E547F}" srcOrd="3" destOrd="0" parTransId="{A470ACE7-B309-4E0C-B044-794FD219AE11}" sibTransId="{FD145ADB-612B-48E7-B2C1-87CECD75783F}"/>
    <dgm:cxn modelId="{B934784A-D273-4E19-B56C-9BFB84485362}" srcId="{034D703D-3E4E-48C4-A6CD-799A8AF034D9}" destId="{94E5901E-3B0B-416A-B10E-336CE82C4736}" srcOrd="8" destOrd="0" parTransId="{49E49F3B-8CBF-4299-B826-6DB7196E1E38}" sibTransId="{8D6AF2EB-4DE8-44DA-B1B8-3CB2C8DFF749}"/>
    <dgm:cxn modelId="{41E5726C-A2A0-0D4B-9090-DF6560EF1669}" type="presOf" srcId="{54E826C7-0B9A-43C1-AB04-0E7153E0B319}" destId="{080BF1F0-7A9B-EF4B-A620-0B86B2AACA85}" srcOrd="1" destOrd="0" presId="urn:microsoft.com/office/officeart/2016/7/layout/RepeatingBendingProcessNew"/>
    <dgm:cxn modelId="{5717874C-2A56-6646-8D4F-8B3B38198D67}" type="presOf" srcId="{66A3F2BF-9E2B-4C7A-9CC3-D54EED069484}" destId="{C7374919-0EE8-D741-B7E8-DFCC8E8C268D}" srcOrd="0" destOrd="0" presId="urn:microsoft.com/office/officeart/2016/7/layout/RepeatingBendingProcessNew"/>
    <dgm:cxn modelId="{CE7E0652-BA40-41DE-9DB4-63CBD95F69B9}" srcId="{034D703D-3E4E-48C4-A6CD-799A8AF034D9}" destId="{BE6614A5-3AB6-4252-AF64-1C2234AB645F}" srcOrd="2" destOrd="0" parTransId="{84032D53-9EE2-430B-BF98-6221E9989495}" sibTransId="{DCFD0E5D-EA24-4748-863F-093CBB2710EF}"/>
    <dgm:cxn modelId="{8AC45472-8985-E048-AD2B-ED276CF25740}" type="presOf" srcId="{E815BD11-FC54-4A14-B617-9F7C66EC0B91}" destId="{550F5A0C-0EB5-8547-B7A6-4284825958B4}" srcOrd="1" destOrd="0" presId="urn:microsoft.com/office/officeart/2016/7/layout/RepeatingBendingProcessNew"/>
    <dgm:cxn modelId="{2575A272-33F0-C143-AADF-CE88B151C777}" type="presOf" srcId="{CEE09538-DDDC-4E09-B28C-9F8476D43F0A}" destId="{3CF3CDDA-6178-4445-AE62-265C36734763}" srcOrd="0" destOrd="0" presId="urn:microsoft.com/office/officeart/2016/7/layout/RepeatingBendingProcessNew"/>
    <dgm:cxn modelId="{FF2B1C73-E60F-7643-A1EE-CEED07BCAFAD}" type="presOf" srcId="{034D703D-3E4E-48C4-A6CD-799A8AF034D9}" destId="{A8F13FE0-D981-714D-9345-6CBA45DE8CA2}" srcOrd="0" destOrd="0" presId="urn:microsoft.com/office/officeart/2016/7/layout/RepeatingBendingProcessNew"/>
    <dgm:cxn modelId="{87AC7C57-1289-014C-A28C-C9FBE1D49F52}" type="presOf" srcId="{8AE5D899-D15B-49C3-A5BB-06F8F92E547F}" destId="{AB46AFF5-0E5B-914F-B498-1DBE612348BC}" srcOrd="0" destOrd="0" presId="urn:microsoft.com/office/officeart/2016/7/layout/RepeatingBendingProcessNew"/>
    <dgm:cxn modelId="{0100F677-2305-9D44-AAAE-242B5A47AB0D}" type="presOf" srcId="{5A09A5B4-5E76-46D5-8FA3-E5315B5A059C}" destId="{AA89AC01-CEC2-6248-8717-892A84277931}" srcOrd="1" destOrd="0" presId="urn:microsoft.com/office/officeart/2016/7/layout/RepeatingBendingProcessNew"/>
    <dgm:cxn modelId="{1C143D7A-C81E-0B49-BC88-245A14C5CD3E}" type="presOf" srcId="{C256CE28-218B-43FE-A04C-B556DAF1C382}" destId="{73C0D723-FBEF-FB41-8C05-B886FD335D8F}" srcOrd="0" destOrd="0" presId="urn:microsoft.com/office/officeart/2016/7/layout/RepeatingBendingProcessNew"/>
    <dgm:cxn modelId="{496C7280-9915-A34E-9B6C-1E191BC2A58B}" type="presOf" srcId="{F549DD1A-9EBD-42AC-AD42-A15136292549}" destId="{7B590425-706B-9B41-85EC-F8C5D1167423}" srcOrd="0" destOrd="0" presId="urn:microsoft.com/office/officeart/2016/7/layout/RepeatingBendingProcessNew"/>
    <dgm:cxn modelId="{52465882-599A-0A46-9867-CB5130EBE54C}" type="presOf" srcId="{FD145ADB-612B-48E7-B2C1-87CECD75783F}" destId="{1EDF2476-61F0-1144-8B2C-4C551C197CA4}" srcOrd="0" destOrd="0" presId="urn:microsoft.com/office/officeart/2016/7/layout/RepeatingBendingProcessNew"/>
    <dgm:cxn modelId="{1CE09D82-88D1-4532-91C6-EC01E68D2337}" srcId="{034D703D-3E4E-48C4-A6CD-799A8AF034D9}" destId="{CEE09538-DDDC-4E09-B28C-9F8476D43F0A}" srcOrd="7" destOrd="0" parTransId="{D71E93B3-E66D-48BE-8EE3-944C16BDBBD3}" sibTransId="{E815BD11-FC54-4A14-B617-9F7C66EC0B91}"/>
    <dgm:cxn modelId="{68821485-0EA0-C240-AC6F-DD79CDB84B9C}" type="presOf" srcId="{8D6AF2EB-4DE8-44DA-B1B8-3CB2C8DFF749}" destId="{9CA2F003-C49D-1341-8D7F-AB537175D9AE}" srcOrd="1" destOrd="0" presId="urn:microsoft.com/office/officeart/2016/7/layout/RepeatingBendingProcessNew"/>
    <dgm:cxn modelId="{10BC6D89-49A2-3E41-85DE-B4CAA0D0B2C4}" type="presOf" srcId="{DCFD0E5D-EA24-4748-863F-093CBB2710EF}" destId="{B1F880B9-F49A-244E-9F85-941DEABBE8BD}" srcOrd="0" destOrd="0" presId="urn:microsoft.com/office/officeart/2016/7/layout/RepeatingBendingProcessNew"/>
    <dgm:cxn modelId="{B48FCA9A-22EE-694F-BE30-3528182C524C}" type="presOf" srcId="{FD145ADB-612B-48E7-B2C1-87CECD75783F}" destId="{6E0CD858-DABD-9D4E-A889-2F9ABA8B607B}" srcOrd="1" destOrd="0" presId="urn:microsoft.com/office/officeart/2016/7/layout/RepeatingBendingProcessNew"/>
    <dgm:cxn modelId="{F7C9ADA3-0899-AF4C-BEF1-8EE765E07A64}" type="presOf" srcId="{03B181B3-3B3E-4CF6-88AD-FC466AB7CA19}" destId="{0B46C69C-228F-6D47-B33F-F58C50C37BC8}" srcOrd="1" destOrd="0" presId="urn:microsoft.com/office/officeart/2016/7/layout/RepeatingBendingProcessNew"/>
    <dgm:cxn modelId="{DF16B9A3-271F-C042-AFFE-03DDD252FB7B}" type="presOf" srcId="{A60F8F65-D8DE-4C80-B55E-759B9315D5F4}" destId="{7EA1A485-9EB9-CC42-8EE6-82AA3EE822E5}" srcOrd="0" destOrd="0" presId="urn:microsoft.com/office/officeart/2016/7/layout/RepeatingBendingProcessNew"/>
    <dgm:cxn modelId="{A6776EA5-5627-BC40-AA30-172BEC091F61}" type="presOf" srcId="{52D44999-F44C-4BBE-B5EC-B23C63ED8D4C}" destId="{8DDCCF7B-DF3C-FA4B-A0E4-17A0DE126995}" srcOrd="0" destOrd="0" presId="urn:microsoft.com/office/officeart/2016/7/layout/RepeatingBendingProcessNew"/>
    <dgm:cxn modelId="{162449A6-F9DF-1C43-A571-721A879731E3}" type="presOf" srcId="{54E826C7-0B9A-43C1-AB04-0E7153E0B319}" destId="{13BE7675-DBC4-A245-BDCD-646D69DA083B}" srcOrd="0" destOrd="0" presId="urn:microsoft.com/office/officeart/2016/7/layout/RepeatingBendingProcessNew"/>
    <dgm:cxn modelId="{ADE3DDAC-722A-3C41-9CBF-CB5652E59A74}" type="presOf" srcId="{8D6AF2EB-4DE8-44DA-B1B8-3CB2C8DFF749}" destId="{E58E5C79-FF06-8F4A-8C1C-CF2241EC2261}" srcOrd="0" destOrd="0" presId="urn:microsoft.com/office/officeart/2016/7/layout/RepeatingBendingProcessNew"/>
    <dgm:cxn modelId="{CABB4BAD-9AF9-491B-927B-660C5D50835A}" srcId="{034D703D-3E4E-48C4-A6CD-799A8AF034D9}" destId="{36EB45C5-D4AC-4B8E-8CCA-D7F9B60E0338}" srcOrd="1" destOrd="0" parTransId="{5E39825E-0B98-4CC1-B7F7-BF91EE658DF3}" sibTransId="{54E826C7-0B9A-43C1-AB04-0E7153E0B319}"/>
    <dgm:cxn modelId="{C3FBC1BF-35F8-E040-8593-323CB215CDBF}" type="presOf" srcId="{5A09A5B4-5E76-46D5-8FA3-E5315B5A059C}" destId="{A99380A0-7382-7046-9DA7-3341D08CA255}" srcOrd="0" destOrd="0" presId="urn:microsoft.com/office/officeart/2016/7/layout/RepeatingBendingProcessNew"/>
    <dgm:cxn modelId="{615747C7-E45C-1345-932A-E2D4962C9991}" type="presOf" srcId="{FA14BBFF-7A84-440E-9BAF-7084A56E7CE6}" destId="{7180380E-E709-AB41-86EA-80210BBE5D04}" srcOrd="1" destOrd="0" presId="urn:microsoft.com/office/officeart/2016/7/layout/RepeatingBendingProcessNew"/>
    <dgm:cxn modelId="{B1C16DC8-E6B0-1641-A641-C261097EB30E}" type="presOf" srcId="{E815BD11-FC54-4A14-B617-9F7C66EC0B91}" destId="{6ABE16BE-3FCB-9647-AA75-7F59CB8DB227}" srcOrd="0" destOrd="0" presId="urn:microsoft.com/office/officeart/2016/7/layout/RepeatingBendingProcessNew"/>
    <dgm:cxn modelId="{930DB3E0-AB60-4B40-B029-A8D2A8A06581}" type="presOf" srcId="{BE6614A5-3AB6-4252-AF64-1C2234AB645F}" destId="{18873E49-EA9D-544C-B0FC-60CC2A617D65}" srcOrd="0" destOrd="0" presId="urn:microsoft.com/office/officeart/2016/7/layout/RepeatingBendingProcessNew"/>
    <dgm:cxn modelId="{2D00A4E1-05F3-DA44-A325-3EB65EB317A4}" type="presOf" srcId="{1CD93A1D-1313-4CED-8A7B-06DE164445F2}" destId="{FDC4FEB5-A0A1-D848-8716-8FAC93FAE0F6}" srcOrd="0" destOrd="0" presId="urn:microsoft.com/office/officeart/2016/7/layout/RepeatingBendingProcessNew"/>
    <dgm:cxn modelId="{AA0031E8-BB36-DC4C-BFE0-452CEDE4914C}" type="presOf" srcId="{94E5901E-3B0B-416A-B10E-336CE82C4736}" destId="{D1230FFF-7764-A548-B2BA-FE32765FD758}" srcOrd="0" destOrd="0" presId="urn:microsoft.com/office/officeart/2016/7/layout/RepeatingBendingProcessNew"/>
    <dgm:cxn modelId="{116EFDEE-85EC-4D86-8399-14A4331690FA}" srcId="{034D703D-3E4E-48C4-A6CD-799A8AF034D9}" destId="{F549DD1A-9EBD-42AC-AD42-A15136292549}" srcOrd="9" destOrd="0" parTransId="{53A4348F-6F25-4B64-8503-06CE91586C60}" sibTransId="{03B181B3-3B3E-4CF6-88AD-FC466AB7CA19}"/>
    <dgm:cxn modelId="{02C79EF2-FED8-174D-9466-124995F428E3}" type="presOf" srcId="{DCFD0E5D-EA24-4748-863F-093CBB2710EF}" destId="{1A20A057-9CB6-D34F-9C6D-75EC17A53B22}" srcOrd="1" destOrd="0" presId="urn:microsoft.com/office/officeart/2016/7/layout/RepeatingBendingProcessNew"/>
    <dgm:cxn modelId="{EC387DFA-F927-4D9A-BC04-43A6D76E8B71}" srcId="{034D703D-3E4E-48C4-A6CD-799A8AF034D9}" destId="{E2B57E62-E6D8-4B4E-94A4-AD84ECFE7806}" srcOrd="10" destOrd="0" parTransId="{63E4E48B-7210-469D-9B72-645DA2F6D658}" sibTransId="{B6B1A892-B594-48D2-B1D0-B6C769F0A558}"/>
    <dgm:cxn modelId="{8A4E58FD-B0D7-814A-A5B1-6B29ABC24B2C}" type="presOf" srcId="{A60F8F65-D8DE-4C80-B55E-759B9315D5F4}" destId="{07938727-55B3-3847-B144-C8B0B75A178C}" srcOrd="1" destOrd="0" presId="urn:microsoft.com/office/officeart/2016/7/layout/RepeatingBendingProcessNew"/>
    <dgm:cxn modelId="{500435C8-360C-9941-BD1A-46DC8630AA80}" type="presParOf" srcId="{A8F13FE0-D981-714D-9345-6CBA45DE8CA2}" destId="{C7374919-0EE8-D741-B7E8-DFCC8E8C268D}" srcOrd="0" destOrd="0" presId="urn:microsoft.com/office/officeart/2016/7/layout/RepeatingBendingProcessNew"/>
    <dgm:cxn modelId="{536EA50D-F68F-114C-9A84-818D142F922B}" type="presParOf" srcId="{A8F13FE0-D981-714D-9345-6CBA45DE8CA2}" destId="{8DDCCF7B-DF3C-FA4B-A0E4-17A0DE126995}" srcOrd="1" destOrd="0" presId="urn:microsoft.com/office/officeart/2016/7/layout/RepeatingBendingProcessNew"/>
    <dgm:cxn modelId="{10D06A94-BCC0-A943-BD4B-CF8CB3C13647}" type="presParOf" srcId="{8DDCCF7B-DF3C-FA4B-A0E4-17A0DE126995}" destId="{86E05D52-083F-744B-A7AA-FE4211D0B4DB}" srcOrd="0" destOrd="0" presId="urn:microsoft.com/office/officeart/2016/7/layout/RepeatingBendingProcessNew"/>
    <dgm:cxn modelId="{9CDBC94D-7536-634F-85EF-75CF2938564C}" type="presParOf" srcId="{A8F13FE0-D981-714D-9345-6CBA45DE8CA2}" destId="{6E6A12BE-E3AF-464F-ACB7-804913CB8D0F}" srcOrd="2" destOrd="0" presId="urn:microsoft.com/office/officeart/2016/7/layout/RepeatingBendingProcessNew"/>
    <dgm:cxn modelId="{6BA7EB0F-4564-E14E-B9ED-8575205F7652}" type="presParOf" srcId="{A8F13FE0-D981-714D-9345-6CBA45DE8CA2}" destId="{13BE7675-DBC4-A245-BDCD-646D69DA083B}" srcOrd="3" destOrd="0" presId="urn:microsoft.com/office/officeart/2016/7/layout/RepeatingBendingProcessNew"/>
    <dgm:cxn modelId="{18E013F4-35AF-BD4D-94CA-0DFEEF2F9650}" type="presParOf" srcId="{13BE7675-DBC4-A245-BDCD-646D69DA083B}" destId="{080BF1F0-7A9B-EF4B-A620-0B86B2AACA85}" srcOrd="0" destOrd="0" presId="urn:microsoft.com/office/officeart/2016/7/layout/RepeatingBendingProcessNew"/>
    <dgm:cxn modelId="{4FF551C0-B8DA-F94E-A385-0CFF11C8C384}" type="presParOf" srcId="{A8F13FE0-D981-714D-9345-6CBA45DE8CA2}" destId="{18873E49-EA9D-544C-B0FC-60CC2A617D65}" srcOrd="4" destOrd="0" presId="urn:microsoft.com/office/officeart/2016/7/layout/RepeatingBendingProcessNew"/>
    <dgm:cxn modelId="{49D839D4-615F-3B44-8D7C-833E447A0C9C}" type="presParOf" srcId="{A8F13FE0-D981-714D-9345-6CBA45DE8CA2}" destId="{B1F880B9-F49A-244E-9F85-941DEABBE8BD}" srcOrd="5" destOrd="0" presId="urn:microsoft.com/office/officeart/2016/7/layout/RepeatingBendingProcessNew"/>
    <dgm:cxn modelId="{09BD9F97-C5DB-6148-A2B6-6EEF38D5F3E1}" type="presParOf" srcId="{B1F880B9-F49A-244E-9F85-941DEABBE8BD}" destId="{1A20A057-9CB6-D34F-9C6D-75EC17A53B22}" srcOrd="0" destOrd="0" presId="urn:microsoft.com/office/officeart/2016/7/layout/RepeatingBendingProcessNew"/>
    <dgm:cxn modelId="{8F5E73F1-67D7-C44B-9455-D6496DDE5DEF}" type="presParOf" srcId="{A8F13FE0-D981-714D-9345-6CBA45DE8CA2}" destId="{AB46AFF5-0E5B-914F-B498-1DBE612348BC}" srcOrd="6" destOrd="0" presId="urn:microsoft.com/office/officeart/2016/7/layout/RepeatingBendingProcessNew"/>
    <dgm:cxn modelId="{FE0845BF-BF7A-5F46-BAAF-0A892732244F}" type="presParOf" srcId="{A8F13FE0-D981-714D-9345-6CBA45DE8CA2}" destId="{1EDF2476-61F0-1144-8B2C-4C551C197CA4}" srcOrd="7" destOrd="0" presId="urn:microsoft.com/office/officeart/2016/7/layout/RepeatingBendingProcessNew"/>
    <dgm:cxn modelId="{6DF0ECD9-AD9D-4249-B086-EDEEB9324765}" type="presParOf" srcId="{1EDF2476-61F0-1144-8B2C-4C551C197CA4}" destId="{6E0CD858-DABD-9D4E-A889-2F9ABA8B607B}" srcOrd="0" destOrd="0" presId="urn:microsoft.com/office/officeart/2016/7/layout/RepeatingBendingProcessNew"/>
    <dgm:cxn modelId="{572263C8-C59D-4542-93D3-7EA954B11CF9}" type="presParOf" srcId="{A8F13FE0-D981-714D-9345-6CBA45DE8CA2}" destId="{73C0D723-FBEF-FB41-8C05-B886FD335D8F}" srcOrd="8" destOrd="0" presId="urn:microsoft.com/office/officeart/2016/7/layout/RepeatingBendingProcessNew"/>
    <dgm:cxn modelId="{AD16C744-83E4-E34D-A117-21B7EA717138}" type="presParOf" srcId="{A8F13FE0-D981-714D-9345-6CBA45DE8CA2}" destId="{675B77D5-068E-A64A-BBEC-2060F9CE2042}" srcOrd="9" destOrd="0" presId="urn:microsoft.com/office/officeart/2016/7/layout/RepeatingBendingProcessNew"/>
    <dgm:cxn modelId="{AC7A7DCF-B04F-624B-B057-ABB41A7E6AAA}" type="presParOf" srcId="{675B77D5-068E-A64A-BBEC-2060F9CE2042}" destId="{7180380E-E709-AB41-86EA-80210BBE5D04}" srcOrd="0" destOrd="0" presId="urn:microsoft.com/office/officeart/2016/7/layout/RepeatingBendingProcessNew"/>
    <dgm:cxn modelId="{D6A33107-155C-1848-885A-F8C9A027EE41}" type="presParOf" srcId="{A8F13FE0-D981-714D-9345-6CBA45DE8CA2}" destId="{E3A64AE2-0352-7242-9DBB-C9C5B6181B65}" srcOrd="10" destOrd="0" presId="urn:microsoft.com/office/officeart/2016/7/layout/RepeatingBendingProcessNew"/>
    <dgm:cxn modelId="{7C044F10-AC8B-A845-9C3E-8D9D9E554124}" type="presParOf" srcId="{A8F13FE0-D981-714D-9345-6CBA45DE8CA2}" destId="{7EA1A485-9EB9-CC42-8EE6-82AA3EE822E5}" srcOrd="11" destOrd="0" presId="urn:microsoft.com/office/officeart/2016/7/layout/RepeatingBendingProcessNew"/>
    <dgm:cxn modelId="{4FC0F48D-B647-C04F-9C89-3472CA9AD2F0}" type="presParOf" srcId="{7EA1A485-9EB9-CC42-8EE6-82AA3EE822E5}" destId="{07938727-55B3-3847-B144-C8B0B75A178C}" srcOrd="0" destOrd="0" presId="urn:microsoft.com/office/officeart/2016/7/layout/RepeatingBendingProcessNew"/>
    <dgm:cxn modelId="{0EAB5E02-8128-6346-8232-C4938D61CD4E}" type="presParOf" srcId="{A8F13FE0-D981-714D-9345-6CBA45DE8CA2}" destId="{FDC4FEB5-A0A1-D848-8716-8FAC93FAE0F6}" srcOrd="12" destOrd="0" presId="urn:microsoft.com/office/officeart/2016/7/layout/RepeatingBendingProcessNew"/>
    <dgm:cxn modelId="{04F51C31-70A9-B941-98F5-B12B4F4A3043}" type="presParOf" srcId="{A8F13FE0-D981-714D-9345-6CBA45DE8CA2}" destId="{A99380A0-7382-7046-9DA7-3341D08CA255}" srcOrd="13" destOrd="0" presId="urn:microsoft.com/office/officeart/2016/7/layout/RepeatingBendingProcessNew"/>
    <dgm:cxn modelId="{F15CD921-6881-E54D-927D-DDC4A3FB8132}" type="presParOf" srcId="{A99380A0-7382-7046-9DA7-3341D08CA255}" destId="{AA89AC01-CEC2-6248-8717-892A84277931}" srcOrd="0" destOrd="0" presId="urn:microsoft.com/office/officeart/2016/7/layout/RepeatingBendingProcessNew"/>
    <dgm:cxn modelId="{9E57E101-2315-1B43-96DE-0DD178076713}" type="presParOf" srcId="{A8F13FE0-D981-714D-9345-6CBA45DE8CA2}" destId="{3CF3CDDA-6178-4445-AE62-265C36734763}" srcOrd="14" destOrd="0" presId="urn:microsoft.com/office/officeart/2016/7/layout/RepeatingBendingProcessNew"/>
    <dgm:cxn modelId="{2B0E6EE0-BF7D-A046-94E3-4F32F4958A3B}" type="presParOf" srcId="{A8F13FE0-D981-714D-9345-6CBA45DE8CA2}" destId="{6ABE16BE-3FCB-9647-AA75-7F59CB8DB227}" srcOrd="15" destOrd="0" presId="urn:microsoft.com/office/officeart/2016/7/layout/RepeatingBendingProcessNew"/>
    <dgm:cxn modelId="{B0C00FF8-7FD3-6E4E-AE7C-E6CEB16AA0B1}" type="presParOf" srcId="{6ABE16BE-3FCB-9647-AA75-7F59CB8DB227}" destId="{550F5A0C-0EB5-8547-B7A6-4284825958B4}" srcOrd="0" destOrd="0" presId="urn:microsoft.com/office/officeart/2016/7/layout/RepeatingBendingProcessNew"/>
    <dgm:cxn modelId="{638428BD-E59D-394C-9345-1B5523999317}" type="presParOf" srcId="{A8F13FE0-D981-714D-9345-6CBA45DE8CA2}" destId="{D1230FFF-7764-A548-B2BA-FE32765FD758}" srcOrd="16" destOrd="0" presId="urn:microsoft.com/office/officeart/2016/7/layout/RepeatingBendingProcessNew"/>
    <dgm:cxn modelId="{0E9BC86E-E3A9-0D4D-95DC-506D3B7016CF}" type="presParOf" srcId="{A8F13FE0-D981-714D-9345-6CBA45DE8CA2}" destId="{E58E5C79-FF06-8F4A-8C1C-CF2241EC2261}" srcOrd="17" destOrd="0" presId="urn:microsoft.com/office/officeart/2016/7/layout/RepeatingBendingProcessNew"/>
    <dgm:cxn modelId="{35954406-74A5-EE4E-AAB4-EA0CA4A78FD3}" type="presParOf" srcId="{E58E5C79-FF06-8F4A-8C1C-CF2241EC2261}" destId="{9CA2F003-C49D-1341-8D7F-AB537175D9AE}" srcOrd="0" destOrd="0" presId="urn:microsoft.com/office/officeart/2016/7/layout/RepeatingBendingProcessNew"/>
    <dgm:cxn modelId="{4869DE4B-FE7C-A74B-AE96-5A983BE7C6A9}" type="presParOf" srcId="{A8F13FE0-D981-714D-9345-6CBA45DE8CA2}" destId="{7B590425-706B-9B41-85EC-F8C5D1167423}" srcOrd="18" destOrd="0" presId="urn:microsoft.com/office/officeart/2016/7/layout/RepeatingBendingProcessNew"/>
    <dgm:cxn modelId="{929BFF5A-39D8-204A-A756-A58830479868}" type="presParOf" srcId="{A8F13FE0-D981-714D-9345-6CBA45DE8CA2}" destId="{3FA221D5-7567-D041-8795-F05FE4C958F4}" srcOrd="19" destOrd="0" presId="urn:microsoft.com/office/officeart/2016/7/layout/RepeatingBendingProcessNew"/>
    <dgm:cxn modelId="{8866022E-318A-4142-A7A3-66441588406C}" type="presParOf" srcId="{3FA221D5-7567-D041-8795-F05FE4C958F4}" destId="{0B46C69C-228F-6D47-B33F-F58C50C37BC8}" srcOrd="0" destOrd="0" presId="urn:microsoft.com/office/officeart/2016/7/layout/RepeatingBendingProcessNew"/>
    <dgm:cxn modelId="{C1FEE586-3383-644C-BC9B-FCF8446BEE4E}" type="presParOf" srcId="{A8F13FE0-D981-714D-9345-6CBA45DE8CA2}" destId="{01317FAF-BB76-FA4B-BFEF-8001A42625C9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6C1954-3A89-426E-BC5D-66EB9F19A8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95A6C2-20ED-4DC4-8C42-30168683D02F}">
      <dgm:prSet/>
      <dgm:spPr/>
      <dgm:t>
        <a:bodyPr/>
        <a:lstStyle/>
        <a:p>
          <a:r>
            <a:rPr lang="en-US"/>
            <a:t>• Toolkit provides a low-cost, scalable, and practical solution.</a:t>
          </a:r>
        </a:p>
      </dgm:t>
    </dgm:pt>
    <dgm:pt modelId="{3786C944-1591-448E-A523-DB0B68D39204}" type="parTrans" cxnId="{58A512A4-4003-48EC-A4FB-DB15ABC1048F}">
      <dgm:prSet/>
      <dgm:spPr/>
      <dgm:t>
        <a:bodyPr/>
        <a:lstStyle/>
        <a:p>
          <a:endParaRPr lang="en-US"/>
        </a:p>
      </dgm:t>
    </dgm:pt>
    <dgm:pt modelId="{C9BBFA56-B732-4FE4-903C-B863FEA8E3D1}" type="sibTrans" cxnId="{58A512A4-4003-48EC-A4FB-DB15ABC1048F}">
      <dgm:prSet/>
      <dgm:spPr/>
      <dgm:t>
        <a:bodyPr/>
        <a:lstStyle/>
        <a:p>
          <a:endParaRPr lang="en-US"/>
        </a:p>
      </dgm:t>
    </dgm:pt>
    <dgm:pt modelId="{310AD81A-270E-43F4-855B-66DF627D6D0E}">
      <dgm:prSet/>
      <dgm:spPr/>
      <dgm:t>
        <a:bodyPr/>
        <a:lstStyle/>
        <a:p>
          <a:r>
            <a:rPr lang="en-US"/>
            <a:t>• Demonstrates core data engineering principles: collection, scoring, visualization.</a:t>
          </a:r>
        </a:p>
      </dgm:t>
    </dgm:pt>
    <dgm:pt modelId="{091215C5-0DA3-46C0-95A1-5AD3502CE6A8}" type="parTrans" cxnId="{10ADE06B-F7B5-4211-828A-3BA4DDAB76F2}">
      <dgm:prSet/>
      <dgm:spPr/>
      <dgm:t>
        <a:bodyPr/>
        <a:lstStyle/>
        <a:p>
          <a:endParaRPr lang="en-US"/>
        </a:p>
      </dgm:t>
    </dgm:pt>
    <dgm:pt modelId="{89467B2E-15E6-4B63-87D2-A75B28A6C1E8}" type="sibTrans" cxnId="{10ADE06B-F7B5-4211-828A-3BA4DDAB76F2}">
      <dgm:prSet/>
      <dgm:spPr/>
      <dgm:t>
        <a:bodyPr/>
        <a:lstStyle/>
        <a:p>
          <a:endParaRPr lang="en-US"/>
        </a:p>
      </dgm:t>
    </dgm:pt>
    <dgm:pt modelId="{1C7221D7-EDA7-4CFF-B76C-9E70BA152D5E}">
      <dgm:prSet/>
      <dgm:spPr/>
      <dgm:t>
        <a:bodyPr/>
        <a:lstStyle/>
        <a:p>
          <a:r>
            <a:rPr lang="en-US"/>
            <a:t>• Future Work: Predictive scoring, automated alerts, compliance mapping.</a:t>
          </a:r>
        </a:p>
      </dgm:t>
    </dgm:pt>
    <dgm:pt modelId="{11F66E6C-5C57-4DD1-A816-1070915319BA}" type="parTrans" cxnId="{6EB3C8D5-9169-45F9-8260-69345E953AF1}">
      <dgm:prSet/>
      <dgm:spPr/>
      <dgm:t>
        <a:bodyPr/>
        <a:lstStyle/>
        <a:p>
          <a:endParaRPr lang="en-US"/>
        </a:p>
      </dgm:t>
    </dgm:pt>
    <dgm:pt modelId="{FF83EC96-768C-4DA3-BB18-27A5CA0E7F91}" type="sibTrans" cxnId="{6EB3C8D5-9169-45F9-8260-69345E953AF1}">
      <dgm:prSet/>
      <dgm:spPr/>
      <dgm:t>
        <a:bodyPr/>
        <a:lstStyle/>
        <a:p>
          <a:endParaRPr lang="en-US"/>
        </a:p>
      </dgm:t>
    </dgm:pt>
    <dgm:pt modelId="{F074A6D3-DCA7-4E17-90D6-F8996DAB19A8}">
      <dgm:prSet/>
      <dgm:spPr/>
      <dgm:t>
        <a:bodyPr/>
        <a:lstStyle/>
        <a:p>
          <a:r>
            <a:rPr lang="en-US"/>
            <a:t>Startups should not wait until they scale before implementing security</a:t>
          </a:r>
        </a:p>
      </dgm:t>
    </dgm:pt>
    <dgm:pt modelId="{AF60414E-9694-48D3-A2C7-A1B645A4EF9B}" type="parTrans" cxnId="{F99F51D1-98D5-47E9-9861-CFD0906B6A2C}">
      <dgm:prSet/>
      <dgm:spPr/>
      <dgm:t>
        <a:bodyPr/>
        <a:lstStyle/>
        <a:p>
          <a:endParaRPr lang="en-US"/>
        </a:p>
      </dgm:t>
    </dgm:pt>
    <dgm:pt modelId="{6B5A4D70-7325-4C06-A313-38A34B543366}" type="sibTrans" cxnId="{F99F51D1-98D5-47E9-9861-CFD0906B6A2C}">
      <dgm:prSet/>
      <dgm:spPr/>
      <dgm:t>
        <a:bodyPr/>
        <a:lstStyle/>
        <a:p>
          <a:endParaRPr lang="en-US"/>
        </a:p>
      </dgm:t>
    </dgm:pt>
    <dgm:pt modelId="{46B02E88-E412-4D2F-9B9B-44CF7CA5485F}">
      <dgm:prSet/>
      <dgm:spPr/>
      <dgm:t>
        <a:bodyPr/>
        <a:lstStyle/>
        <a:p>
          <a:r>
            <a:rPr lang="en-US"/>
            <a:t>A structured toolkit reduces financial, operational, and reputational risks</a:t>
          </a:r>
        </a:p>
      </dgm:t>
    </dgm:pt>
    <dgm:pt modelId="{8B1155E6-8EC4-4486-AFF1-5C12DF47C0F0}" type="parTrans" cxnId="{7EFEA7BB-2FCB-4E38-9944-F427841A5BCC}">
      <dgm:prSet/>
      <dgm:spPr/>
      <dgm:t>
        <a:bodyPr/>
        <a:lstStyle/>
        <a:p>
          <a:endParaRPr lang="en-US"/>
        </a:p>
      </dgm:t>
    </dgm:pt>
    <dgm:pt modelId="{CE8B84FA-E40B-44C7-B699-299AE6310E83}" type="sibTrans" cxnId="{7EFEA7BB-2FCB-4E38-9944-F427841A5BCC}">
      <dgm:prSet/>
      <dgm:spPr/>
      <dgm:t>
        <a:bodyPr/>
        <a:lstStyle/>
        <a:p>
          <a:endParaRPr lang="en-US"/>
        </a:p>
      </dgm:t>
    </dgm:pt>
    <dgm:pt modelId="{27E1E07C-DA35-4FA8-8745-9FA68C8A6F4F}">
      <dgm:prSet/>
      <dgm:spPr/>
      <dgm:t>
        <a:bodyPr/>
        <a:lstStyle/>
        <a:p>
          <a:r>
            <a:rPr lang="en-US"/>
            <a:t>FlyVnox successfully demonstrates how a cloud startup can implement strong baseline controls</a:t>
          </a:r>
        </a:p>
      </dgm:t>
    </dgm:pt>
    <dgm:pt modelId="{88AFA3A5-3CCD-4786-B373-1936958A70E3}" type="parTrans" cxnId="{14425D4A-0FFC-446B-B631-4019501F1A46}">
      <dgm:prSet/>
      <dgm:spPr/>
      <dgm:t>
        <a:bodyPr/>
        <a:lstStyle/>
        <a:p>
          <a:endParaRPr lang="en-US"/>
        </a:p>
      </dgm:t>
    </dgm:pt>
    <dgm:pt modelId="{E053E73D-0939-48BF-A083-2BDECFF824D6}" type="sibTrans" cxnId="{14425D4A-0FFC-446B-B631-4019501F1A46}">
      <dgm:prSet/>
      <dgm:spPr/>
      <dgm:t>
        <a:bodyPr/>
        <a:lstStyle/>
        <a:p>
          <a:endParaRPr lang="en-US"/>
        </a:p>
      </dgm:t>
    </dgm:pt>
    <dgm:pt modelId="{4A4BEE11-76AD-4C95-AF46-88C6DA0C1F81}">
      <dgm:prSet/>
      <dgm:spPr/>
      <dgm:t>
        <a:bodyPr/>
        <a:lstStyle/>
        <a:p>
          <a:r>
            <a:rPr lang="en-US"/>
            <a:t>This model can be reused by other cloud-based companies in Africa, the U.S., and globally</a:t>
          </a:r>
        </a:p>
      </dgm:t>
    </dgm:pt>
    <dgm:pt modelId="{A8B59A91-E246-4ABA-9430-07CC65B81DDB}" type="parTrans" cxnId="{D47C1A0E-0AB5-4399-B48D-C28511D348B9}">
      <dgm:prSet/>
      <dgm:spPr/>
      <dgm:t>
        <a:bodyPr/>
        <a:lstStyle/>
        <a:p>
          <a:endParaRPr lang="en-US"/>
        </a:p>
      </dgm:t>
    </dgm:pt>
    <dgm:pt modelId="{A48AAF06-7082-42A4-B13B-E72B4EE484F4}" type="sibTrans" cxnId="{D47C1A0E-0AB5-4399-B48D-C28511D348B9}">
      <dgm:prSet/>
      <dgm:spPr/>
      <dgm:t>
        <a:bodyPr/>
        <a:lstStyle/>
        <a:p>
          <a:endParaRPr lang="en-US"/>
        </a:p>
      </dgm:t>
    </dgm:pt>
    <dgm:pt modelId="{6C5D26EB-3C7A-4CEF-B327-A7D7F903CEA7}">
      <dgm:prSet/>
      <dgm:spPr/>
      <dgm:t>
        <a:bodyPr/>
        <a:lstStyle/>
        <a:p>
          <a:r>
            <a:rPr lang="en-US"/>
            <a:t>The toolkit will evolve into a more complete framework (incident response, SIEM, SOC 2 readiness)</a:t>
          </a:r>
        </a:p>
      </dgm:t>
    </dgm:pt>
    <dgm:pt modelId="{D764BBD5-14C3-4879-90E2-B8D26D9988BB}" type="parTrans" cxnId="{18D2E3F6-8EFD-486A-B84C-D89506A13700}">
      <dgm:prSet/>
      <dgm:spPr/>
      <dgm:t>
        <a:bodyPr/>
        <a:lstStyle/>
        <a:p>
          <a:endParaRPr lang="en-US"/>
        </a:p>
      </dgm:t>
    </dgm:pt>
    <dgm:pt modelId="{C88304EE-1EF8-482A-86B5-A915E50C4994}" type="sibTrans" cxnId="{18D2E3F6-8EFD-486A-B84C-D89506A13700}">
      <dgm:prSet/>
      <dgm:spPr/>
      <dgm:t>
        <a:bodyPr/>
        <a:lstStyle/>
        <a:p>
          <a:endParaRPr lang="en-US"/>
        </a:p>
      </dgm:t>
    </dgm:pt>
    <dgm:pt modelId="{085A2383-4029-0642-B181-40346F97C9D5}" type="pres">
      <dgm:prSet presAssocID="{BE6C1954-3A89-426E-BC5D-66EB9F19A89E}" presName="linear" presStyleCnt="0">
        <dgm:presLayoutVars>
          <dgm:animLvl val="lvl"/>
          <dgm:resizeHandles val="exact"/>
        </dgm:presLayoutVars>
      </dgm:prSet>
      <dgm:spPr/>
    </dgm:pt>
    <dgm:pt modelId="{75F9B544-069E-774C-AF57-7787369D533C}" type="pres">
      <dgm:prSet presAssocID="{9295A6C2-20ED-4DC4-8C42-30168683D02F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6D72819-BEC4-AD4A-8582-EA62638CB788}" type="pres">
      <dgm:prSet presAssocID="{C9BBFA56-B732-4FE4-903C-B863FEA8E3D1}" presName="spacer" presStyleCnt="0"/>
      <dgm:spPr/>
    </dgm:pt>
    <dgm:pt modelId="{DDC97969-37F5-B241-B787-1DACE1561EBE}" type="pres">
      <dgm:prSet presAssocID="{310AD81A-270E-43F4-855B-66DF627D6D0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8B932B0-72AD-484F-A06C-3204B31A18AE}" type="pres">
      <dgm:prSet presAssocID="{89467B2E-15E6-4B63-87D2-A75B28A6C1E8}" presName="spacer" presStyleCnt="0"/>
      <dgm:spPr/>
    </dgm:pt>
    <dgm:pt modelId="{CBD68FEA-71DB-BC4B-9FAA-C0338AF06197}" type="pres">
      <dgm:prSet presAssocID="{1C7221D7-EDA7-4CFF-B76C-9E70BA152D5E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7C192E4-E92B-DC47-95DF-E9F5DEFCA29A}" type="pres">
      <dgm:prSet presAssocID="{FF83EC96-768C-4DA3-BB18-27A5CA0E7F91}" presName="spacer" presStyleCnt="0"/>
      <dgm:spPr/>
    </dgm:pt>
    <dgm:pt modelId="{2A32F01B-40A5-894F-880B-A4E31803508C}" type="pres">
      <dgm:prSet presAssocID="{F074A6D3-DCA7-4E17-90D6-F8996DAB19A8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7714570E-4091-2E4F-BA8F-9FE72A98C75D}" type="pres">
      <dgm:prSet presAssocID="{6B5A4D70-7325-4C06-A313-38A34B543366}" presName="spacer" presStyleCnt="0"/>
      <dgm:spPr/>
    </dgm:pt>
    <dgm:pt modelId="{9B476634-48BE-D94A-B8AE-9583D1631CCE}" type="pres">
      <dgm:prSet presAssocID="{46B02E88-E412-4D2F-9B9B-44CF7CA5485F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2F905BA-C115-1543-961C-7701E82D61D4}" type="pres">
      <dgm:prSet presAssocID="{CE8B84FA-E40B-44C7-B699-299AE6310E83}" presName="spacer" presStyleCnt="0"/>
      <dgm:spPr/>
    </dgm:pt>
    <dgm:pt modelId="{586ECC44-F2F2-9347-8A8E-3BBE9C126D3B}" type="pres">
      <dgm:prSet presAssocID="{27E1E07C-DA35-4FA8-8745-9FA68C8A6F4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319E6119-AAA5-EF4C-B1EE-959060AC8A76}" type="pres">
      <dgm:prSet presAssocID="{E053E73D-0939-48BF-A083-2BDECFF824D6}" presName="spacer" presStyleCnt="0"/>
      <dgm:spPr/>
    </dgm:pt>
    <dgm:pt modelId="{B5BCF15C-0C24-DD40-B245-3D56680C0D94}" type="pres">
      <dgm:prSet presAssocID="{4A4BEE11-76AD-4C95-AF46-88C6DA0C1F81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720A8FA0-0DE1-544F-B328-ABED8EBA6206}" type="pres">
      <dgm:prSet presAssocID="{A48AAF06-7082-42A4-B13B-E72B4EE484F4}" presName="spacer" presStyleCnt="0"/>
      <dgm:spPr/>
    </dgm:pt>
    <dgm:pt modelId="{FE4387BD-41E7-EE40-A523-9D88191417D2}" type="pres">
      <dgm:prSet presAssocID="{6C5D26EB-3C7A-4CEF-B327-A7D7F903CEA7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D47C1A0E-0AB5-4399-B48D-C28511D348B9}" srcId="{BE6C1954-3A89-426E-BC5D-66EB9F19A89E}" destId="{4A4BEE11-76AD-4C95-AF46-88C6DA0C1F81}" srcOrd="6" destOrd="0" parTransId="{A8B59A91-E246-4ABA-9430-07CC65B81DDB}" sibTransId="{A48AAF06-7082-42A4-B13B-E72B4EE484F4}"/>
    <dgm:cxn modelId="{CE203913-C1DB-E449-9AFC-EBF1D2EBDAED}" type="presOf" srcId="{46B02E88-E412-4D2F-9B9B-44CF7CA5485F}" destId="{9B476634-48BE-D94A-B8AE-9583D1631CCE}" srcOrd="0" destOrd="0" presId="urn:microsoft.com/office/officeart/2005/8/layout/vList2"/>
    <dgm:cxn modelId="{9B861C1F-08C3-D444-B686-6A722273E51E}" type="presOf" srcId="{6C5D26EB-3C7A-4CEF-B327-A7D7F903CEA7}" destId="{FE4387BD-41E7-EE40-A523-9D88191417D2}" srcOrd="0" destOrd="0" presId="urn:microsoft.com/office/officeart/2005/8/layout/vList2"/>
    <dgm:cxn modelId="{E4C42237-CE57-1142-9FAD-0550261B3E1D}" type="presOf" srcId="{1C7221D7-EDA7-4CFF-B76C-9E70BA152D5E}" destId="{CBD68FEA-71DB-BC4B-9FAA-C0338AF06197}" srcOrd="0" destOrd="0" presId="urn:microsoft.com/office/officeart/2005/8/layout/vList2"/>
    <dgm:cxn modelId="{14425D4A-0FFC-446B-B631-4019501F1A46}" srcId="{BE6C1954-3A89-426E-BC5D-66EB9F19A89E}" destId="{27E1E07C-DA35-4FA8-8745-9FA68C8A6F4F}" srcOrd="5" destOrd="0" parTransId="{88AFA3A5-3CCD-4786-B373-1936958A70E3}" sibTransId="{E053E73D-0939-48BF-A083-2BDECFF824D6}"/>
    <dgm:cxn modelId="{10ADE06B-F7B5-4211-828A-3BA4DDAB76F2}" srcId="{BE6C1954-3A89-426E-BC5D-66EB9F19A89E}" destId="{310AD81A-270E-43F4-855B-66DF627D6D0E}" srcOrd="1" destOrd="0" parTransId="{091215C5-0DA3-46C0-95A1-5AD3502CE6A8}" sibTransId="{89467B2E-15E6-4B63-87D2-A75B28A6C1E8}"/>
    <dgm:cxn modelId="{63254E6C-9A6F-7A42-BA38-9D9BF1917963}" type="presOf" srcId="{27E1E07C-DA35-4FA8-8745-9FA68C8A6F4F}" destId="{586ECC44-F2F2-9347-8A8E-3BBE9C126D3B}" srcOrd="0" destOrd="0" presId="urn:microsoft.com/office/officeart/2005/8/layout/vList2"/>
    <dgm:cxn modelId="{40452975-2970-5746-B43D-3249BE38C708}" type="presOf" srcId="{4A4BEE11-76AD-4C95-AF46-88C6DA0C1F81}" destId="{B5BCF15C-0C24-DD40-B245-3D56680C0D94}" srcOrd="0" destOrd="0" presId="urn:microsoft.com/office/officeart/2005/8/layout/vList2"/>
    <dgm:cxn modelId="{3D89F787-8C36-444F-A98C-8B689301CE8B}" type="presOf" srcId="{F074A6D3-DCA7-4E17-90D6-F8996DAB19A8}" destId="{2A32F01B-40A5-894F-880B-A4E31803508C}" srcOrd="0" destOrd="0" presId="urn:microsoft.com/office/officeart/2005/8/layout/vList2"/>
    <dgm:cxn modelId="{1D995C8E-22D9-E54B-93CB-14391A2154A3}" type="presOf" srcId="{310AD81A-270E-43F4-855B-66DF627D6D0E}" destId="{DDC97969-37F5-B241-B787-1DACE1561EBE}" srcOrd="0" destOrd="0" presId="urn:microsoft.com/office/officeart/2005/8/layout/vList2"/>
    <dgm:cxn modelId="{FFDE579F-CD96-CB45-A8A7-C465DB123025}" type="presOf" srcId="{9295A6C2-20ED-4DC4-8C42-30168683D02F}" destId="{75F9B544-069E-774C-AF57-7787369D533C}" srcOrd="0" destOrd="0" presId="urn:microsoft.com/office/officeart/2005/8/layout/vList2"/>
    <dgm:cxn modelId="{58A512A4-4003-48EC-A4FB-DB15ABC1048F}" srcId="{BE6C1954-3A89-426E-BC5D-66EB9F19A89E}" destId="{9295A6C2-20ED-4DC4-8C42-30168683D02F}" srcOrd="0" destOrd="0" parTransId="{3786C944-1591-448E-A523-DB0B68D39204}" sibTransId="{C9BBFA56-B732-4FE4-903C-B863FEA8E3D1}"/>
    <dgm:cxn modelId="{7EFEA7BB-2FCB-4E38-9944-F427841A5BCC}" srcId="{BE6C1954-3A89-426E-BC5D-66EB9F19A89E}" destId="{46B02E88-E412-4D2F-9B9B-44CF7CA5485F}" srcOrd="4" destOrd="0" parTransId="{8B1155E6-8EC4-4486-AFF1-5C12DF47C0F0}" sibTransId="{CE8B84FA-E40B-44C7-B699-299AE6310E83}"/>
    <dgm:cxn modelId="{B8308AC0-6C2C-F246-8A78-F49A7E2E8654}" type="presOf" srcId="{BE6C1954-3A89-426E-BC5D-66EB9F19A89E}" destId="{085A2383-4029-0642-B181-40346F97C9D5}" srcOrd="0" destOrd="0" presId="urn:microsoft.com/office/officeart/2005/8/layout/vList2"/>
    <dgm:cxn modelId="{F99F51D1-98D5-47E9-9861-CFD0906B6A2C}" srcId="{BE6C1954-3A89-426E-BC5D-66EB9F19A89E}" destId="{F074A6D3-DCA7-4E17-90D6-F8996DAB19A8}" srcOrd="3" destOrd="0" parTransId="{AF60414E-9694-48D3-A2C7-A1B645A4EF9B}" sibTransId="{6B5A4D70-7325-4C06-A313-38A34B543366}"/>
    <dgm:cxn modelId="{6EB3C8D5-9169-45F9-8260-69345E953AF1}" srcId="{BE6C1954-3A89-426E-BC5D-66EB9F19A89E}" destId="{1C7221D7-EDA7-4CFF-B76C-9E70BA152D5E}" srcOrd="2" destOrd="0" parTransId="{11F66E6C-5C57-4DD1-A816-1070915319BA}" sibTransId="{FF83EC96-768C-4DA3-BB18-27A5CA0E7F91}"/>
    <dgm:cxn modelId="{18D2E3F6-8EFD-486A-B84C-D89506A13700}" srcId="{BE6C1954-3A89-426E-BC5D-66EB9F19A89E}" destId="{6C5D26EB-3C7A-4CEF-B327-A7D7F903CEA7}" srcOrd="7" destOrd="0" parTransId="{D764BBD5-14C3-4879-90E2-B8D26D9988BB}" sibTransId="{C88304EE-1EF8-482A-86B5-A915E50C4994}"/>
    <dgm:cxn modelId="{1009A019-E185-6742-863C-95F5F807C798}" type="presParOf" srcId="{085A2383-4029-0642-B181-40346F97C9D5}" destId="{75F9B544-069E-774C-AF57-7787369D533C}" srcOrd="0" destOrd="0" presId="urn:microsoft.com/office/officeart/2005/8/layout/vList2"/>
    <dgm:cxn modelId="{FA283C18-4BBD-5948-A235-DD42F4AADFB5}" type="presParOf" srcId="{085A2383-4029-0642-B181-40346F97C9D5}" destId="{A6D72819-BEC4-AD4A-8582-EA62638CB788}" srcOrd="1" destOrd="0" presId="urn:microsoft.com/office/officeart/2005/8/layout/vList2"/>
    <dgm:cxn modelId="{CD04FF1E-3006-7A42-BA16-86F23B7B8A0E}" type="presParOf" srcId="{085A2383-4029-0642-B181-40346F97C9D5}" destId="{DDC97969-37F5-B241-B787-1DACE1561EBE}" srcOrd="2" destOrd="0" presId="urn:microsoft.com/office/officeart/2005/8/layout/vList2"/>
    <dgm:cxn modelId="{1C8442F1-46DD-8943-AEE3-1AE61D572E9E}" type="presParOf" srcId="{085A2383-4029-0642-B181-40346F97C9D5}" destId="{18B932B0-72AD-484F-A06C-3204B31A18AE}" srcOrd="3" destOrd="0" presId="urn:microsoft.com/office/officeart/2005/8/layout/vList2"/>
    <dgm:cxn modelId="{9DE60DA3-4F42-6646-A60D-0809F15AF4DB}" type="presParOf" srcId="{085A2383-4029-0642-B181-40346F97C9D5}" destId="{CBD68FEA-71DB-BC4B-9FAA-C0338AF06197}" srcOrd="4" destOrd="0" presId="urn:microsoft.com/office/officeart/2005/8/layout/vList2"/>
    <dgm:cxn modelId="{BD310AE8-79CC-464C-A0F6-AECD7123B0DB}" type="presParOf" srcId="{085A2383-4029-0642-B181-40346F97C9D5}" destId="{B7C192E4-E92B-DC47-95DF-E9F5DEFCA29A}" srcOrd="5" destOrd="0" presId="urn:microsoft.com/office/officeart/2005/8/layout/vList2"/>
    <dgm:cxn modelId="{81605098-E872-6840-84D4-6EC28C69B133}" type="presParOf" srcId="{085A2383-4029-0642-B181-40346F97C9D5}" destId="{2A32F01B-40A5-894F-880B-A4E31803508C}" srcOrd="6" destOrd="0" presId="urn:microsoft.com/office/officeart/2005/8/layout/vList2"/>
    <dgm:cxn modelId="{0D5DD3BD-E59E-394C-A79B-F16706DB76DF}" type="presParOf" srcId="{085A2383-4029-0642-B181-40346F97C9D5}" destId="{7714570E-4091-2E4F-BA8F-9FE72A98C75D}" srcOrd="7" destOrd="0" presId="urn:microsoft.com/office/officeart/2005/8/layout/vList2"/>
    <dgm:cxn modelId="{29FFC933-BEB8-7B45-8002-3334CE2DAB6B}" type="presParOf" srcId="{085A2383-4029-0642-B181-40346F97C9D5}" destId="{9B476634-48BE-D94A-B8AE-9583D1631CCE}" srcOrd="8" destOrd="0" presId="urn:microsoft.com/office/officeart/2005/8/layout/vList2"/>
    <dgm:cxn modelId="{BE13A517-D4A0-7B45-89BC-9BBC6E4644C0}" type="presParOf" srcId="{085A2383-4029-0642-B181-40346F97C9D5}" destId="{72F905BA-C115-1543-961C-7701E82D61D4}" srcOrd="9" destOrd="0" presId="urn:microsoft.com/office/officeart/2005/8/layout/vList2"/>
    <dgm:cxn modelId="{A1EC6F18-1509-CF4E-B736-7E71088853C5}" type="presParOf" srcId="{085A2383-4029-0642-B181-40346F97C9D5}" destId="{586ECC44-F2F2-9347-8A8E-3BBE9C126D3B}" srcOrd="10" destOrd="0" presId="urn:microsoft.com/office/officeart/2005/8/layout/vList2"/>
    <dgm:cxn modelId="{EE90465B-9E15-3944-8962-E6BF4A539F0E}" type="presParOf" srcId="{085A2383-4029-0642-B181-40346F97C9D5}" destId="{319E6119-AAA5-EF4C-B1EE-959060AC8A76}" srcOrd="11" destOrd="0" presId="urn:microsoft.com/office/officeart/2005/8/layout/vList2"/>
    <dgm:cxn modelId="{07526F3C-AA17-9C48-8224-9B39D3755642}" type="presParOf" srcId="{085A2383-4029-0642-B181-40346F97C9D5}" destId="{B5BCF15C-0C24-DD40-B245-3D56680C0D94}" srcOrd="12" destOrd="0" presId="urn:microsoft.com/office/officeart/2005/8/layout/vList2"/>
    <dgm:cxn modelId="{60E050D7-39F6-FC43-B3FA-D4AE6512EDD5}" type="presParOf" srcId="{085A2383-4029-0642-B181-40346F97C9D5}" destId="{720A8FA0-0DE1-544F-B328-ABED8EBA6206}" srcOrd="13" destOrd="0" presId="urn:microsoft.com/office/officeart/2005/8/layout/vList2"/>
    <dgm:cxn modelId="{73FD99F9-601E-DD44-9B3E-9C92DE5D0C49}" type="presParOf" srcId="{085A2383-4029-0642-B181-40346F97C9D5}" destId="{FE4387BD-41E7-EE40-A523-9D88191417D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2A8135-0395-4505-874D-6F13B72FB1D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4270CAF-6F5B-493D-A81B-3BC95CAB7D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Project developed individually by Victor C. Okoli.</a:t>
          </a:r>
        </a:p>
      </dgm:t>
    </dgm:pt>
    <dgm:pt modelId="{E4446092-5171-4D67-98F4-7CD31D8DA1FC}" type="parTrans" cxnId="{08507F8A-4288-46CC-8616-6185CB2604F0}">
      <dgm:prSet/>
      <dgm:spPr/>
      <dgm:t>
        <a:bodyPr/>
        <a:lstStyle/>
        <a:p>
          <a:endParaRPr lang="en-US"/>
        </a:p>
      </dgm:t>
    </dgm:pt>
    <dgm:pt modelId="{4ED33CB3-5DE3-41FA-846D-D65DADBEFA1E}" type="sibTrans" cxnId="{08507F8A-4288-46CC-8616-6185CB2604F0}">
      <dgm:prSet/>
      <dgm:spPr/>
      <dgm:t>
        <a:bodyPr/>
        <a:lstStyle/>
        <a:p>
          <a:endParaRPr lang="en-US"/>
        </a:p>
      </dgm:t>
    </dgm:pt>
    <dgm:pt modelId="{6738C1B3-34B5-4387-98C8-C177570698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Supervised by Dr. Yu (Faculty Advisor, YSU).</a:t>
          </a:r>
        </a:p>
      </dgm:t>
    </dgm:pt>
    <dgm:pt modelId="{42B4CD27-3C99-4C87-BD45-DEAFBA77896E}" type="parTrans" cxnId="{C15A12CE-8EAE-42F6-8745-BC0EB64E27E8}">
      <dgm:prSet/>
      <dgm:spPr/>
      <dgm:t>
        <a:bodyPr/>
        <a:lstStyle/>
        <a:p>
          <a:endParaRPr lang="en-US"/>
        </a:p>
      </dgm:t>
    </dgm:pt>
    <dgm:pt modelId="{A3581F1C-A483-4AB6-B5BB-FCAF23B2257E}" type="sibTrans" cxnId="{C15A12CE-8EAE-42F6-8745-BC0EB64E27E8}">
      <dgm:prSet/>
      <dgm:spPr/>
      <dgm:t>
        <a:bodyPr/>
        <a:lstStyle/>
        <a:p>
          <a:endParaRPr lang="en-US"/>
        </a:p>
      </dgm:t>
    </dgm:pt>
    <dgm:pt modelId="{45A44FD2-9E9A-4E66-B97F-CC8DA70C12B9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>
              <a:latin typeface="Calibri"/>
            </a:rPr>
            <a:t>Dr Robert Gilland project Coach </a:t>
          </a:r>
        </a:p>
      </dgm:t>
    </dgm:pt>
    <dgm:pt modelId="{316A93B5-2F5C-4E85-8569-1757FC254DD0}" type="parTrans" cxnId="{EEB4F31D-1D45-4BA9-BFEB-0CB987090490}">
      <dgm:prSet/>
      <dgm:spPr/>
      <dgm:t>
        <a:bodyPr/>
        <a:lstStyle/>
        <a:p>
          <a:endParaRPr lang="en-US"/>
        </a:p>
      </dgm:t>
    </dgm:pt>
    <dgm:pt modelId="{1B073711-96E8-438D-A0E1-AF1110D28198}" type="sibTrans" cxnId="{EEB4F31D-1D45-4BA9-BFEB-0CB987090490}">
      <dgm:prSet/>
      <dgm:spPr/>
      <dgm:t>
        <a:bodyPr/>
        <a:lstStyle/>
        <a:p>
          <a:endParaRPr lang="en-US"/>
        </a:p>
      </dgm:t>
    </dgm:pt>
    <dgm:pt modelId="{B31CC63F-CBB4-4D68-AD2F-35500ECBDC4B}" type="pres">
      <dgm:prSet presAssocID="{8A2A8135-0395-4505-874D-6F13B72FB1D5}" presName="root" presStyleCnt="0">
        <dgm:presLayoutVars>
          <dgm:dir/>
          <dgm:resizeHandles val="exact"/>
        </dgm:presLayoutVars>
      </dgm:prSet>
      <dgm:spPr/>
    </dgm:pt>
    <dgm:pt modelId="{EFFBEA48-8D1E-4B58-A40E-42236CE3120E}" type="pres">
      <dgm:prSet presAssocID="{B4270CAF-6F5B-493D-A81B-3BC95CAB7D01}" presName="compNode" presStyleCnt="0"/>
      <dgm:spPr/>
    </dgm:pt>
    <dgm:pt modelId="{F71D087A-7AB1-44DA-BC91-9AC927198B20}" type="pres">
      <dgm:prSet presAssocID="{B4270CAF-6F5B-493D-A81B-3BC95CAB7D0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B7A560-47D6-473E-803A-89ED46EF8DA6}" type="pres">
      <dgm:prSet presAssocID="{B4270CAF-6F5B-493D-A81B-3BC95CAB7D0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F1FAA2BE-9598-445A-9932-68C66E4A88B8}" type="pres">
      <dgm:prSet presAssocID="{B4270CAF-6F5B-493D-A81B-3BC95CAB7D01}" presName="spaceRect" presStyleCnt="0"/>
      <dgm:spPr/>
    </dgm:pt>
    <dgm:pt modelId="{F638A5EC-E783-46A6-9230-8D5006829721}" type="pres">
      <dgm:prSet presAssocID="{B4270CAF-6F5B-493D-A81B-3BC95CAB7D01}" presName="textRect" presStyleLbl="revTx" presStyleIdx="0" presStyleCnt="3">
        <dgm:presLayoutVars>
          <dgm:chMax val="1"/>
          <dgm:chPref val="1"/>
        </dgm:presLayoutVars>
      </dgm:prSet>
      <dgm:spPr/>
    </dgm:pt>
    <dgm:pt modelId="{09F38802-AE06-4D35-AE6C-C879B19A5900}" type="pres">
      <dgm:prSet presAssocID="{4ED33CB3-5DE3-41FA-846D-D65DADBEFA1E}" presName="sibTrans" presStyleCnt="0"/>
      <dgm:spPr/>
    </dgm:pt>
    <dgm:pt modelId="{502D6653-220E-4EF8-9299-6A8ECF19FF8D}" type="pres">
      <dgm:prSet presAssocID="{6738C1B3-34B5-4387-98C8-C17757069813}" presName="compNode" presStyleCnt="0"/>
      <dgm:spPr/>
    </dgm:pt>
    <dgm:pt modelId="{62D8C566-E9EB-4EDB-A5B7-B16E7F744D5F}" type="pres">
      <dgm:prSet presAssocID="{6738C1B3-34B5-4387-98C8-C1775706981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8B01961-3966-480B-908F-901B97FA6195}" type="pres">
      <dgm:prSet presAssocID="{6738C1B3-34B5-4387-98C8-C177570698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fessor"/>
        </a:ext>
      </dgm:extLst>
    </dgm:pt>
    <dgm:pt modelId="{1BE45501-3EA8-4F31-9B66-899AEA919C3C}" type="pres">
      <dgm:prSet presAssocID="{6738C1B3-34B5-4387-98C8-C17757069813}" presName="spaceRect" presStyleCnt="0"/>
      <dgm:spPr/>
    </dgm:pt>
    <dgm:pt modelId="{2B9B9DB0-4C71-4885-97DB-AD10BCB7CAF8}" type="pres">
      <dgm:prSet presAssocID="{6738C1B3-34B5-4387-98C8-C17757069813}" presName="textRect" presStyleLbl="revTx" presStyleIdx="1" presStyleCnt="3">
        <dgm:presLayoutVars>
          <dgm:chMax val="1"/>
          <dgm:chPref val="1"/>
        </dgm:presLayoutVars>
      </dgm:prSet>
      <dgm:spPr/>
    </dgm:pt>
    <dgm:pt modelId="{0A0FB74C-1B47-4747-887B-08E1B3254A93}" type="pres">
      <dgm:prSet presAssocID="{A3581F1C-A483-4AB6-B5BB-FCAF23B2257E}" presName="sibTrans" presStyleCnt="0"/>
      <dgm:spPr/>
    </dgm:pt>
    <dgm:pt modelId="{F33D1388-3203-4452-99F1-5C4438925BD0}" type="pres">
      <dgm:prSet presAssocID="{45A44FD2-9E9A-4E66-B97F-CC8DA70C12B9}" presName="compNode" presStyleCnt="0"/>
      <dgm:spPr/>
    </dgm:pt>
    <dgm:pt modelId="{F2010108-366C-4DDD-8B79-C27D7C49C720}" type="pres">
      <dgm:prSet presAssocID="{45A44FD2-9E9A-4E66-B97F-CC8DA70C12B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D12454C-3D21-4C42-9BE2-C2DEDF920893}" type="pres">
      <dgm:prSet presAssocID="{45A44FD2-9E9A-4E66-B97F-CC8DA70C12B9}" presName="iconRect" presStyleLbl="node1" presStyleIdx="2" presStyleCnt="3"/>
      <dgm:spPr/>
    </dgm:pt>
    <dgm:pt modelId="{5DE221D8-7C06-46A3-8570-D9CF1D05319D}" type="pres">
      <dgm:prSet presAssocID="{45A44FD2-9E9A-4E66-B97F-CC8DA70C12B9}" presName="spaceRect" presStyleCnt="0"/>
      <dgm:spPr/>
    </dgm:pt>
    <dgm:pt modelId="{E501106E-08C6-4F31-B97C-1E7224BC42C9}" type="pres">
      <dgm:prSet presAssocID="{45A44FD2-9E9A-4E66-B97F-CC8DA70C12B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B4F31D-1D45-4BA9-BFEB-0CB987090490}" srcId="{8A2A8135-0395-4505-874D-6F13B72FB1D5}" destId="{45A44FD2-9E9A-4E66-B97F-CC8DA70C12B9}" srcOrd="2" destOrd="0" parTransId="{316A93B5-2F5C-4E85-8569-1757FC254DD0}" sibTransId="{1B073711-96E8-438D-A0E1-AF1110D28198}"/>
    <dgm:cxn modelId="{B021C169-19AD-4D6F-9656-3EE95A7A5171}" type="presOf" srcId="{8A2A8135-0395-4505-874D-6F13B72FB1D5}" destId="{B31CC63F-CBB4-4D68-AD2F-35500ECBDC4B}" srcOrd="0" destOrd="0" presId="urn:microsoft.com/office/officeart/2018/5/layout/IconLeafLabelList"/>
    <dgm:cxn modelId="{08507F8A-4288-46CC-8616-6185CB2604F0}" srcId="{8A2A8135-0395-4505-874D-6F13B72FB1D5}" destId="{B4270CAF-6F5B-493D-A81B-3BC95CAB7D01}" srcOrd="0" destOrd="0" parTransId="{E4446092-5171-4D67-98F4-7CD31D8DA1FC}" sibTransId="{4ED33CB3-5DE3-41FA-846D-D65DADBEFA1E}"/>
    <dgm:cxn modelId="{785673C2-EE68-4DA2-B63E-32432C71A353}" type="presOf" srcId="{B4270CAF-6F5B-493D-A81B-3BC95CAB7D01}" destId="{F638A5EC-E783-46A6-9230-8D5006829721}" srcOrd="0" destOrd="0" presId="urn:microsoft.com/office/officeart/2018/5/layout/IconLeafLabelList"/>
    <dgm:cxn modelId="{67CDC6C8-121E-4B23-B3B8-8DF32D1D3E6F}" type="presOf" srcId="{45A44FD2-9E9A-4E66-B97F-CC8DA70C12B9}" destId="{E501106E-08C6-4F31-B97C-1E7224BC42C9}" srcOrd="0" destOrd="0" presId="urn:microsoft.com/office/officeart/2018/5/layout/IconLeafLabelList"/>
    <dgm:cxn modelId="{C15A12CE-8EAE-42F6-8745-BC0EB64E27E8}" srcId="{8A2A8135-0395-4505-874D-6F13B72FB1D5}" destId="{6738C1B3-34B5-4387-98C8-C17757069813}" srcOrd="1" destOrd="0" parTransId="{42B4CD27-3C99-4C87-BD45-DEAFBA77896E}" sibTransId="{A3581F1C-A483-4AB6-B5BB-FCAF23B2257E}"/>
    <dgm:cxn modelId="{50C7B1DA-BE7E-4C55-BA88-5EB5257A073F}" type="presOf" srcId="{6738C1B3-34B5-4387-98C8-C17757069813}" destId="{2B9B9DB0-4C71-4885-97DB-AD10BCB7CAF8}" srcOrd="0" destOrd="0" presId="urn:microsoft.com/office/officeart/2018/5/layout/IconLeafLabelList"/>
    <dgm:cxn modelId="{61F1DDD2-5BB3-4F9C-A0D9-08EA86FB190F}" type="presParOf" srcId="{B31CC63F-CBB4-4D68-AD2F-35500ECBDC4B}" destId="{EFFBEA48-8D1E-4B58-A40E-42236CE3120E}" srcOrd="0" destOrd="0" presId="urn:microsoft.com/office/officeart/2018/5/layout/IconLeafLabelList"/>
    <dgm:cxn modelId="{EC817CFA-DF87-4588-A8F7-538EA36F6FDD}" type="presParOf" srcId="{EFFBEA48-8D1E-4B58-A40E-42236CE3120E}" destId="{F71D087A-7AB1-44DA-BC91-9AC927198B20}" srcOrd="0" destOrd="0" presId="urn:microsoft.com/office/officeart/2018/5/layout/IconLeafLabelList"/>
    <dgm:cxn modelId="{C3DFC3DD-FA3B-4A04-B0AB-01E9116FA664}" type="presParOf" srcId="{EFFBEA48-8D1E-4B58-A40E-42236CE3120E}" destId="{27B7A560-47D6-473E-803A-89ED46EF8DA6}" srcOrd="1" destOrd="0" presId="urn:microsoft.com/office/officeart/2018/5/layout/IconLeafLabelList"/>
    <dgm:cxn modelId="{FAEAED48-0B26-4456-91B9-0A70D865E601}" type="presParOf" srcId="{EFFBEA48-8D1E-4B58-A40E-42236CE3120E}" destId="{F1FAA2BE-9598-445A-9932-68C66E4A88B8}" srcOrd="2" destOrd="0" presId="urn:microsoft.com/office/officeart/2018/5/layout/IconLeafLabelList"/>
    <dgm:cxn modelId="{0C1D8747-F963-46A6-8F3D-CCF41642BDEE}" type="presParOf" srcId="{EFFBEA48-8D1E-4B58-A40E-42236CE3120E}" destId="{F638A5EC-E783-46A6-9230-8D5006829721}" srcOrd="3" destOrd="0" presId="urn:microsoft.com/office/officeart/2018/5/layout/IconLeafLabelList"/>
    <dgm:cxn modelId="{959802B8-2076-44E2-9724-A79A423BE54B}" type="presParOf" srcId="{B31CC63F-CBB4-4D68-AD2F-35500ECBDC4B}" destId="{09F38802-AE06-4D35-AE6C-C879B19A5900}" srcOrd="1" destOrd="0" presId="urn:microsoft.com/office/officeart/2018/5/layout/IconLeafLabelList"/>
    <dgm:cxn modelId="{A6EF9C3B-EC53-4373-824A-362D59067F92}" type="presParOf" srcId="{B31CC63F-CBB4-4D68-AD2F-35500ECBDC4B}" destId="{502D6653-220E-4EF8-9299-6A8ECF19FF8D}" srcOrd="2" destOrd="0" presId="urn:microsoft.com/office/officeart/2018/5/layout/IconLeafLabelList"/>
    <dgm:cxn modelId="{46BE87C3-0946-4FEA-AB54-24EBD52B81FC}" type="presParOf" srcId="{502D6653-220E-4EF8-9299-6A8ECF19FF8D}" destId="{62D8C566-E9EB-4EDB-A5B7-B16E7F744D5F}" srcOrd="0" destOrd="0" presId="urn:microsoft.com/office/officeart/2018/5/layout/IconLeafLabelList"/>
    <dgm:cxn modelId="{C3F33E63-DC90-4AA5-B9A6-E523B59EC4C1}" type="presParOf" srcId="{502D6653-220E-4EF8-9299-6A8ECF19FF8D}" destId="{A8B01961-3966-480B-908F-901B97FA6195}" srcOrd="1" destOrd="0" presId="urn:microsoft.com/office/officeart/2018/5/layout/IconLeafLabelList"/>
    <dgm:cxn modelId="{23EB4B28-45EC-4E47-8689-FE730651855C}" type="presParOf" srcId="{502D6653-220E-4EF8-9299-6A8ECF19FF8D}" destId="{1BE45501-3EA8-4F31-9B66-899AEA919C3C}" srcOrd="2" destOrd="0" presId="urn:microsoft.com/office/officeart/2018/5/layout/IconLeafLabelList"/>
    <dgm:cxn modelId="{E14C2585-9137-495B-BBB1-DF27B94934E4}" type="presParOf" srcId="{502D6653-220E-4EF8-9299-6A8ECF19FF8D}" destId="{2B9B9DB0-4C71-4885-97DB-AD10BCB7CAF8}" srcOrd="3" destOrd="0" presId="urn:microsoft.com/office/officeart/2018/5/layout/IconLeafLabelList"/>
    <dgm:cxn modelId="{F99F54F6-B613-45B9-9CE4-4414C243D5C9}" type="presParOf" srcId="{B31CC63F-CBB4-4D68-AD2F-35500ECBDC4B}" destId="{0A0FB74C-1B47-4747-887B-08E1B3254A93}" srcOrd="3" destOrd="0" presId="urn:microsoft.com/office/officeart/2018/5/layout/IconLeafLabelList"/>
    <dgm:cxn modelId="{8BE5DB69-E52F-4E61-8B5F-78293D6A01C5}" type="presParOf" srcId="{B31CC63F-CBB4-4D68-AD2F-35500ECBDC4B}" destId="{F33D1388-3203-4452-99F1-5C4438925BD0}" srcOrd="4" destOrd="0" presId="urn:microsoft.com/office/officeart/2018/5/layout/IconLeafLabelList"/>
    <dgm:cxn modelId="{3A587CEE-9A3E-4188-82E6-FD7DB1F2D475}" type="presParOf" srcId="{F33D1388-3203-4452-99F1-5C4438925BD0}" destId="{F2010108-366C-4DDD-8B79-C27D7C49C720}" srcOrd="0" destOrd="0" presId="urn:microsoft.com/office/officeart/2018/5/layout/IconLeafLabelList"/>
    <dgm:cxn modelId="{2D22EF18-089F-4A9A-971D-40C81A7564C8}" type="presParOf" srcId="{F33D1388-3203-4452-99F1-5C4438925BD0}" destId="{9D12454C-3D21-4C42-9BE2-C2DEDF920893}" srcOrd="1" destOrd="0" presId="urn:microsoft.com/office/officeart/2018/5/layout/IconLeafLabelList"/>
    <dgm:cxn modelId="{15A74CF3-E401-4E77-9B2F-8CC4629646BB}" type="presParOf" srcId="{F33D1388-3203-4452-99F1-5C4438925BD0}" destId="{5DE221D8-7C06-46A3-8570-D9CF1D05319D}" srcOrd="2" destOrd="0" presId="urn:microsoft.com/office/officeart/2018/5/layout/IconLeafLabelList"/>
    <dgm:cxn modelId="{8909C983-BCDF-4734-BAEC-D8B2B4CBFA65}" type="presParOf" srcId="{F33D1388-3203-4452-99F1-5C4438925BD0}" destId="{E501106E-08C6-4F31-B97C-1E7224BC42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70EFD86-3667-41C4-9A2F-C6F14141633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6DAF77-B69F-4285-9447-14F8803406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Appreciation to YSU Faculty, classmates, and mentors.</a:t>
          </a:r>
        </a:p>
      </dgm:t>
    </dgm:pt>
    <dgm:pt modelId="{51538689-DE5F-474E-9375-CFAB3E695C0F}" type="parTrans" cxnId="{89C5F190-3B74-494C-B2B9-5CAE1C2FAE44}">
      <dgm:prSet/>
      <dgm:spPr/>
      <dgm:t>
        <a:bodyPr/>
        <a:lstStyle/>
        <a:p>
          <a:endParaRPr lang="en-US"/>
        </a:p>
      </dgm:t>
    </dgm:pt>
    <dgm:pt modelId="{A109A297-E0D6-4112-A580-C9E83FDCD2FC}" type="sibTrans" cxnId="{89C5F190-3B74-494C-B2B9-5CAE1C2FAE44}">
      <dgm:prSet/>
      <dgm:spPr/>
      <dgm:t>
        <a:bodyPr/>
        <a:lstStyle/>
        <a:p>
          <a:endParaRPr lang="en-US"/>
        </a:p>
      </dgm:t>
    </dgm:pt>
    <dgm:pt modelId="{BF58203A-A2B3-4C36-88A1-CB4FD85843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</a:t>
          </a:r>
          <a:r>
            <a:rPr lang="en-US" err="1"/>
            <a:t>FlyVnox</a:t>
          </a:r>
          <a:r>
            <a:rPr lang="en-US"/>
            <a:t> case study helped bridge academic research and real-world practice.</a:t>
          </a:r>
        </a:p>
      </dgm:t>
    </dgm:pt>
    <dgm:pt modelId="{78AC3C49-51AE-41A1-A7C4-9FD5FDAB498B}" type="parTrans" cxnId="{891F2F7C-A707-46D8-B81C-CFFB931737E0}">
      <dgm:prSet/>
      <dgm:spPr/>
      <dgm:t>
        <a:bodyPr/>
        <a:lstStyle/>
        <a:p>
          <a:endParaRPr lang="en-US"/>
        </a:p>
      </dgm:t>
    </dgm:pt>
    <dgm:pt modelId="{0001D426-90D4-4F9D-AF24-D614D7F601F0}" type="sibTrans" cxnId="{891F2F7C-A707-46D8-B81C-CFFB931737E0}">
      <dgm:prSet/>
      <dgm:spPr/>
      <dgm:t>
        <a:bodyPr/>
        <a:lstStyle/>
        <a:p>
          <a:endParaRPr lang="en-US"/>
        </a:p>
      </dgm:t>
    </dgm:pt>
    <dgm:pt modelId="{F6E61516-D867-4266-8925-0B31911E9879}" type="pres">
      <dgm:prSet presAssocID="{C70EFD86-3667-41C4-9A2F-C6F141416332}" presName="root" presStyleCnt="0">
        <dgm:presLayoutVars>
          <dgm:dir/>
          <dgm:resizeHandles val="exact"/>
        </dgm:presLayoutVars>
      </dgm:prSet>
      <dgm:spPr/>
    </dgm:pt>
    <dgm:pt modelId="{BDE25061-C190-4A39-A1DD-4792A4EB230F}" type="pres">
      <dgm:prSet presAssocID="{C66DAF77-B69F-4285-9447-14F88034069C}" presName="compNode" presStyleCnt="0"/>
      <dgm:spPr/>
    </dgm:pt>
    <dgm:pt modelId="{6A148EBB-0C5D-4D50-AF42-4C648B0B7830}" type="pres">
      <dgm:prSet presAssocID="{C66DAF77-B69F-4285-9447-14F88034069C}" presName="iconBgRect" presStyleLbl="bgShp" presStyleIdx="0" presStyleCnt="2"/>
      <dgm:spPr/>
    </dgm:pt>
    <dgm:pt modelId="{D890C04E-BDBE-4F66-BC79-6F377A219B3F}" type="pres">
      <dgm:prSet presAssocID="{C66DAF77-B69F-4285-9447-14F8803406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26F7A02-02C6-4408-AB48-D8F2E6F95E7C}" type="pres">
      <dgm:prSet presAssocID="{C66DAF77-B69F-4285-9447-14F88034069C}" presName="spaceRect" presStyleCnt="0"/>
      <dgm:spPr/>
    </dgm:pt>
    <dgm:pt modelId="{E8DEBA95-1CE9-407F-A57C-535D63976CF1}" type="pres">
      <dgm:prSet presAssocID="{C66DAF77-B69F-4285-9447-14F88034069C}" presName="textRect" presStyleLbl="revTx" presStyleIdx="0" presStyleCnt="2" custLinFactNeighborX="-289" custLinFactNeighborY="-67830">
        <dgm:presLayoutVars>
          <dgm:chMax val="1"/>
          <dgm:chPref val="1"/>
        </dgm:presLayoutVars>
      </dgm:prSet>
      <dgm:spPr/>
    </dgm:pt>
    <dgm:pt modelId="{333772FC-3C3E-41EB-AA79-6359FE1D9944}" type="pres">
      <dgm:prSet presAssocID="{A109A297-E0D6-4112-A580-C9E83FDCD2FC}" presName="sibTrans" presStyleCnt="0"/>
      <dgm:spPr/>
    </dgm:pt>
    <dgm:pt modelId="{7FAFC408-1939-40C3-BD23-0F79D0B987F1}" type="pres">
      <dgm:prSet presAssocID="{BF58203A-A2B3-4C36-88A1-CB4FD8584380}" presName="compNode" presStyleCnt="0"/>
      <dgm:spPr/>
    </dgm:pt>
    <dgm:pt modelId="{83884DA3-D26A-4D6F-BEAC-A8A28181FFBE}" type="pres">
      <dgm:prSet presAssocID="{BF58203A-A2B3-4C36-88A1-CB4FD8584380}" presName="iconBgRect" presStyleLbl="bgShp" presStyleIdx="1" presStyleCnt="2"/>
      <dgm:spPr/>
    </dgm:pt>
    <dgm:pt modelId="{7EC3ABB6-C6EE-4014-8B0D-AB3AA9B285C8}" type="pres">
      <dgm:prSet presAssocID="{BF58203A-A2B3-4C36-88A1-CB4FD858438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04A15DF9-9F18-4461-ABCC-3E79602D6D60}" type="pres">
      <dgm:prSet presAssocID="{BF58203A-A2B3-4C36-88A1-CB4FD8584380}" presName="spaceRect" presStyleCnt="0"/>
      <dgm:spPr/>
    </dgm:pt>
    <dgm:pt modelId="{0CA16F47-5A7F-432D-AE06-A592835DFF58}" type="pres">
      <dgm:prSet presAssocID="{BF58203A-A2B3-4C36-88A1-CB4FD8584380}" presName="textRect" presStyleLbl="revTx" presStyleIdx="1" presStyleCnt="2" custLinFactNeighborX="-2886" custLinFactNeighborY="-78572">
        <dgm:presLayoutVars>
          <dgm:chMax val="1"/>
          <dgm:chPref val="1"/>
        </dgm:presLayoutVars>
      </dgm:prSet>
      <dgm:spPr/>
    </dgm:pt>
  </dgm:ptLst>
  <dgm:cxnLst>
    <dgm:cxn modelId="{FEB7D85B-7B27-415A-9E0B-2A2D5042B427}" type="presOf" srcId="{C66DAF77-B69F-4285-9447-14F88034069C}" destId="{E8DEBA95-1CE9-407F-A57C-535D63976CF1}" srcOrd="0" destOrd="0" presId="urn:microsoft.com/office/officeart/2018/5/layout/IconCircleLabelList"/>
    <dgm:cxn modelId="{891F2F7C-A707-46D8-B81C-CFFB931737E0}" srcId="{C70EFD86-3667-41C4-9A2F-C6F141416332}" destId="{BF58203A-A2B3-4C36-88A1-CB4FD8584380}" srcOrd="1" destOrd="0" parTransId="{78AC3C49-51AE-41A1-A7C4-9FD5FDAB498B}" sibTransId="{0001D426-90D4-4F9D-AF24-D614D7F601F0}"/>
    <dgm:cxn modelId="{D1098681-A16E-47A2-A6BB-0E2F9EF5FAC7}" type="presOf" srcId="{C70EFD86-3667-41C4-9A2F-C6F141416332}" destId="{F6E61516-D867-4266-8925-0B31911E9879}" srcOrd="0" destOrd="0" presId="urn:microsoft.com/office/officeart/2018/5/layout/IconCircleLabelList"/>
    <dgm:cxn modelId="{BE071E85-C299-497E-A839-E7A7EF6CF499}" type="presOf" srcId="{BF58203A-A2B3-4C36-88A1-CB4FD8584380}" destId="{0CA16F47-5A7F-432D-AE06-A592835DFF58}" srcOrd="0" destOrd="0" presId="urn:microsoft.com/office/officeart/2018/5/layout/IconCircleLabelList"/>
    <dgm:cxn modelId="{89C5F190-3B74-494C-B2B9-5CAE1C2FAE44}" srcId="{C70EFD86-3667-41C4-9A2F-C6F141416332}" destId="{C66DAF77-B69F-4285-9447-14F88034069C}" srcOrd="0" destOrd="0" parTransId="{51538689-DE5F-474E-9375-CFAB3E695C0F}" sibTransId="{A109A297-E0D6-4112-A580-C9E83FDCD2FC}"/>
    <dgm:cxn modelId="{7C396BE1-A363-4365-92AF-BDEF9A7FCAED}" type="presParOf" srcId="{F6E61516-D867-4266-8925-0B31911E9879}" destId="{BDE25061-C190-4A39-A1DD-4792A4EB230F}" srcOrd="0" destOrd="0" presId="urn:microsoft.com/office/officeart/2018/5/layout/IconCircleLabelList"/>
    <dgm:cxn modelId="{2922C9A3-3E0E-4FB8-9C97-48ED5207B64C}" type="presParOf" srcId="{BDE25061-C190-4A39-A1DD-4792A4EB230F}" destId="{6A148EBB-0C5D-4D50-AF42-4C648B0B7830}" srcOrd="0" destOrd="0" presId="urn:microsoft.com/office/officeart/2018/5/layout/IconCircleLabelList"/>
    <dgm:cxn modelId="{FEB2BFB7-CB81-4520-B0A4-9AE73C4D5105}" type="presParOf" srcId="{BDE25061-C190-4A39-A1DD-4792A4EB230F}" destId="{D890C04E-BDBE-4F66-BC79-6F377A219B3F}" srcOrd="1" destOrd="0" presId="urn:microsoft.com/office/officeart/2018/5/layout/IconCircleLabelList"/>
    <dgm:cxn modelId="{1CF4197D-AA32-4720-9D8E-94A5A6D4BE76}" type="presParOf" srcId="{BDE25061-C190-4A39-A1DD-4792A4EB230F}" destId="{E26F7A02-02C6-4408-AB48-D8F2E6F95E7C}" srcOrd="2" destOrd="0" presId="urn:microsoft.com/office/officeart/2018/5/layout/IconCircleLabelList"/>
    <dgm:cxn modelId="{0A804A47-CD83-4265-9B00-7A2862232A8D}" type="presParOf" srcId="{BDE25061-C190-4A39-A1DD-4792A4EB230F}" destId="{E8DEBA95-1CE9-407F-A57C-535D63976CF1}" srcOrd="3" destOrd="0" presId="urn:microsoft.com/office/officeart/2018/5/layout/IconCircleLabelList"/>
    <dgm:cxn modelId="{9E20CEC5-6096-443F-A91A-4F5FFC644070}" type="presParOf" srcId="{F6E61516-D867-4266-8925-0B31911E9879}" destId="{333772FC-3C3E-41EB-AA79-6359FE1D9944}" srcOrd="1" destOrd="0" presId="urn:microsoft.com/office/officeart/2018/5/layout/IconCircleLabelList"/>
    <dgm:cxn modelId="{F2FF7F78-C96D-4DF6-B363-8EDFB5539C2B}" type="presParOf" srcId="{F6E61516-D867-4266-8925-0B31911E9879}" destId="{7FAFC408-1939-40C3-BD23-0F79D0B987F1}" srcOrd="2" destOrd="0" presId="urn:microsoft.com/office/officeart/2018/5/layout/IconCircleLabelList"/>
    <dgm:cxn modelId="{840008FF-E12A-46A6-9850-C5001BC1526E}" type="presParOf" srcId="{7FAFC408-1939-40C3-BD23-0F79D0B987F1}" destId="{83884DA3-D26A-4D6F-BEAC-A8A28181FFBE}" srcOrd="0" destOrd="0" presId="urn:microsoft.com/office/officeart/2018/5/layout/IconCircleLabelList"/>
    <dgm:cxn modelId="{9CF010D9-4707-4C42-B909-8A0DEF8F67B7}" type="presParOf" srcId="{7FAFC408-1939-40C3-BD23-0F79D0B987F1}" destId="{7EC3ABB6-C6EE-4014-8B0D-AB3AA9B285C8}" srcOrd="1" destOrd="0" presId="urn:microsoft.com/office/officeart/2018/5/layout/IconCircleLabelList"/>
    <dgm:cxn modelId="{4632EA6D-D557-464F-BA77-4FBDA6263DF5}" type="presParOf" srcId="{7FAFC408-1939-40C3-BD23-0F79D0B987F1}" destId="{04A15DF9-9F18-4461-ABCC-3E79602D6D60}" srcOrd="2" destOrd="0" presId="urn:microsoft.com/office/officeart/2018/5/layout/IconCircleLabelList"/>
    <dgm:cxn modelId="{1B15C3DB-85EB-4785-82FD-6C5E008A8001}" type="presParOf" srcId="{7FAFC408-1939-40C3-BD23-0F79D0B987F1}" destId="{0CA16F47-5A7F-432D-AE06-A592835DFF5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29BC2-F0B5-4EF2-80BC-3F507F616DE3}">
      <dsp:nvSpPr>
        <dsp:cNvPr id="0" name=""/>
        <dsp:cNvSpPr/>
      </dsp:nvSpPr>
      <dsp:spPr>
        <a:xfrm>
          <a:off x="518185" y="622059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9EE53-6083-4CC7-827D-745A6C5F4530}">
      <dsp:nvSpPr>
        <dsp:cNvPr id="0" name=""/>
        <dsp:cNvSpPr/>
      </dsp:nvSpPr>
      <dsp:spPr>
        <a:xfrm>
          <a:off x="832623" y="936497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70643-110F-43BD-BA2A-8C5D56C25B53}">
      <dsp:nvSpPr>
        <dsp:cNvPr id="0" name=""/>
        <dsp:cNvSpPr/>
      </dsp:nvSpPr>
      <dsp:spPr>
        <a:xfrm>
          <a:off x="46529" y="2557059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• Overview of the importance of data assurance for startups.</a:t>
          </a:r>
        </a:p>
      </dsp:txBody>
      <dsp:txXfrm>
        <a:off x="46529" y="2557059"/>
        <a:ext cx="2418750" cy="720000"/>
      </dsp:txXfrm>
    </dsp:sp>
    <dsp:sp modelId="{BC027B65-D509-4C63-8ECB-8C5913F5B946}">
      <dsp:nvSpPr>
        <dsp:cNvPr id="0" name=""/>
        <dsp:cNvSpPr/>
      </dsp:nvSpPr>
      <dsp:spPr>
        <a:xfrm>
          <a:off x="3360216" y="622059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3FF3E-EFE8-4C4B-B1BB-E31121E3E8F6}">
      <dsp:nvSpPr>
        <dsp:cNvPr id="0" name=""/>
        <dsp:cNvSpPr/>
      </dsp:nvSpPr>
      <dsp:spPr>
        <a:xfrm>
          <a:off x="3674654" y="936497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264E9-C0F3-4B3C-AA02-53B4BA2305A8}">
      <dsp:nvSpPr>
        <dsp:cNvPr id="0" name=""/>
        <dsp:cNvSpPr/>
      </dsp:nvSpPr>
      <dsp:spPr>
        <a:xfrm>
          <a:off x="2888560" y="2557059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• Introduced </a:t>
          </a:r>
          <a:r>
            <a:rPr lang="en-US" sz="1200" kern="1200" err="1"/>
            <a:t>FlyVnox</a:t>
          </a:r>
          <a:r>
            <a:rPr lang="en-US" sz="1200" kern="1200"/>
            <a:t> as a case study (TravelTech SaaS platform).</a:t>
          </a:r>
        </a:p>
      </dsp:txBody>
      <dsp:txXfrm>
        <a:off x="2888560" y="2557059"/>
        <a:ext cx="2418750" cy="720000"/>
      </dsp:txXfrm>
    </dsp:sp>
    <dsp:sp modelId="{31465669-512F-4C2E-8461-BC848472986F}">
      <dsp:nvSpPr>
        <dsp:cNvPr id="0" name=""/>
        <dsp:cNvSpPr/>
      </dsp:nvSpPr>
      <dsp:spPr>
        <a:xfrm>
          <a:off x="6202248" y="622059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14FA0-12EC-4DA3-A79A-2B3206D1353A}">
      <dsp:nvSpPr>
        <dsp:cNvPr id="0" name=""/>
        <dsp:cNvSpPr/>
      </dsp:nvSpPr>
      <dsp:spPr>
        <a:xfrm>
          <a:off x="6516685" y="936497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B8015-3235-4957-AF55-C9EC8E5FA9EF}">
      <dsp:nvSpPr>
        <dsp:cNvPr id="0" name=""/>
        <dsp:cNvSpPr/>
      </dsp:nvSpPr>
      <dsp:spPr>
        <a:xfrm>
          <a:off x="5730591" y="2557059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• Motivation: lack of accessible and structured risk management for small companies.</a:t>
          </a:r>
        </a:p>
      </dsp:txBody>
      <dsp:txXfrm>
        <a:off x="5730591" y="2557059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09B0F-DA6E-4A37-8F1E-CAFFC6529869}">
      <dsp:nvSpPr>
        <dsp:cNvPr id="0" name=""/>
        <dsp:cNvSpPr/>
      </dsp:nvSpPr>
      <dsp:spPr>
        <a:xfrm>
          <a:off x="318309" y="478496"/>
          <a:ext cx="993990" cy="9939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7888C-1827-4141-886F-1A10BAA86F72}">
      <dsp:nvSpPr>
        <dsp:cNvPr id="0" name=""/>
        <dsp:cNvSpPr/>
      </dsp:nvSpPr>
      <dsp:spPr>
        <a:xfrm>
          <a:off x="530143" y="690330"/>
          <a:ext cx="570322" cy="5703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E6635-3796-4AD6-93BF-EC74267DDCB1}">
      <dsp:nvSpPr>
        <dsp:cNvPr id="0" name=""/>
        <dsp:cNvSpPr/>
      </dsp:nvSpPr>
      <dsp:spPr>
        <a:xfrm>
          <a:off x="558" y="1782089"/>
          <a:ext cx="1629492" cy="65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Traditional enterprises vs. startups in risk management maturity.</a:t>
          </a:r>
        </a:p>
      </dsp:txBody>
      <dsp:txXfrm>
        <a:off x="558" y="1782089"/>
        <a:ext cx="1629492" cy="651796"/>
      </dsp:txXfrm>
    </dsp:sp>
    <dsp:sp modelId="{7724D161-4C23-4B90-AB81-F96759A2FA70}">
      <dsp:nvSpPr>
        <dsp:cNvPr id="0" name=""/>
        <dsp:cNvSpPr/>
      </dsp:nvSpPr>
      <dsp:spPr>
        <a:xfrm>
          <a:off x="2232962" y="478496"/>
          <a:ext cx="993990" cy="9939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D8445-1E2E-42A2-95A3-DDDE74AB57F4}">
      <dsp:nvSpPr>
        <dsp:cNvPr id="0" name=""/>
        <dsp:cNvSpPr/>
      </dsp:nvSpPr>
      <dsp:spPr>
        <a:xfrm>
          <a:off x="2444796" y="690330"/>
          <a:ext cx="570322" cy="5703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A9ED0-E0E2-4050-9B80-E13188B3C1A2}">
      <dsp:nvSpPr>
        <dsp:cNvPr id="0" name=""/>
        <dsp:cNvSpPr/>
      </dsp:nvSpPr>
      <dsp:spPr>
        <a:xfrm>
          <a:off x="1915211" y="1782089"/>
          <a:ext cx="1629492" cy="65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Startups struggle to implement full ISO 27001 or NIST frameworks.</a:t>
          </a:r>
        </a:p>
      </dsp:txBody>
      <dsp:txXfrm>
        <a:off x="1915211" y="1782089"/>
        <a:ext cx="1629492" cy="651796"/>
      </dsp:txXfrm>
    </dsp:sp>
    <dsp:sp modelId="{5FBB72ED-9EF5-45F6-873C-B4239369EBDA}">
      <dsp:nvSpPr>
        <dsp:cNvPr id="0" name=""/>
        <dsp:cNvSpPr/>
      </dsp:nvSpPr>
      <dsp:spPr>
        <a:xfrm>
          <a:off x="4147616" y="478496"/>
          <a:ext cx="993990" cy="9939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1217B-03E3-4CE4-A15C-0F65E0886706}">
      <dsp:nvSpPr>
        <dsp:cNvPr id="0" name=""/>
        <dsp:cNvSpPr/>
      </dsp:nvSpPr>
      <dsp:spPr>
        <a:xfrm>
          <a:off x="4359450" y="690330"/>
          <a:ext cx="570322" cy="5703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95721-1033-421A-BA60-A6C106624CC2}">
      <dsp:nvSpPr>
        <dsp:cNvPr id="0" name=""/>
        <dsp:cNvSpPr/>
      </dsp:nvSpPr>
      <dsp:spPr>
        <a:xfrm>
          <a:off x="3829865" y="1782089"/>
          <a:ext cx="1629492" cy="65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Need for a lightweight, adaptive toolkit suited to early-stage budgets.</a:t>
          </a:r>
        </a:p>
      </dsp:txBody>
      <dsp:txXfrm>
        <a:off x="3829865" y="1782089"/>
        <a:ext cx="1629492" cy="651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53907-C747-FD41-AA56-F5DC2719F74E}">
      <dsp:nvSpPr>
        <dsp:cNvPr id="0" name=""/>
        <dsp:cNvSpPr/>
      </dsp:nvSpPr>
      <dsp:spPr>
        <a:xfrm>
          <a:off x="0" y="116162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FlyVnox</a:t>
          </a:r>
          <a:r>
            <a:rPr lang="en-US" sz="1100" kern="1200"/>
            <a:t> is a cloud-based airline booking web application</a:t>
          </a:r>
        </a:p>
      </dsp:txBody>
      <dsp:txXfrm>
        <a:off x="12879" y="129041"/>
        <a:ext cx="8142695" cy="238077"/>
      </dsp:txXfrm>
    </dsp:sp>
    <dsp:sp modelId="{CF1ABEEF-AD51-714C-BE5C-5F38A99EBFEE}">
      <dsp:nvSpPr>
        <dsp:cNvPr id="0" name=""/>
        <dsp:cNvSpPr/>
      </dsp:nvSpPr>
      <dsp:spPr>
        <a:xfrm>
          <a:off x="0" y="411677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Built using:</a:t>
          </a:r>
        </a:p>
      </dsp:txBody>
      <dsp:txXfrm>
        <a:off x="12879" y="424556"/>
        <a:ext cx="8142695" cy="238077"/>
      </dsp:txXfrm>
    </dsp:sp>
    <dsp:sp modelId="{370BF4C7-A42B-B243-A2AC-AD7BC1212003}">
      <dsp:nvSpPr>
        <dsp:cNvPr id="0" name=""/>
        <dsp:cNvSpPr/>
      </dsp:nvSpPr>
      <dsp:spPr>
        <a:xfrm>
          <a:off x="0" y="707192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1" kern="1200"/>
            <a:t>Next.js</a:t>
          </a:r>
          <a:r>
            <a:rPr lang="en-US" sz="1100" kern="1200"/>
            <a:t> (frontend)</a:t>
          </a:r>
        </a:p>
      </dsp:txBody>
      <dsp:txXfrm>
        <a:off x="12879" y="720071"/>
        <a:ext cx="8142695" cy="238077"/>
      </dsp:txXfrm>
    </dsp:sp>
    <dsp:sp modelId="{B4F64E89-5B97-EC49-86D8-6BECB915E956}">
      <dsp:nvSpPr>
        <dsp:cNvPr id="0" name=""/>
        <dsp:cNvSpPr/>
      </dsp:nvSpPr>
      <dsp:spPr>
        <a:xfrm>
          <a:off x="0" y="1002707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1" kern="1200"/>
            <a:t>Node.js</a:t>
          </a:r>
          <a:r>
            <a:rPr lang="en-US" sz="1100" kern="1200"/>
            <a:t> backend</a:t>
          </a:r>
        </a:p>
      </dsp:txBody>
      <dsp:txXfrm>
        <a:off x="12879" y="1015586"/>
        <a:ext cx="8142695" cy="238077"/>
      </dsp:txXfrm>
    </dsp:sp>
    <dsp:sp modelId="{1D083DC7-2E6E-604E-B2BD-1B58F5EB2A7F}">
      <dsp:nvSpPr>
        <dsp:cNvPr id="0" name=""/>
        <dsp:cNvSpPr/>
      </dsp:nvSpPr>
      <dsp:spPr>
        <a:xfrm>
          <a:off x="0" y="1298222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1" kern="1200"/>
            <a:t>MongoDB Atlas</a:t>
          </a:r>
          <a:r>
            <a:rPr lang="en-US" sz="1100" kern="1200"/>
            <a:t> (database)</a:t>
          </a:r>
        </a:p>
      </dsp:txBody>
      <dsp:txXfrm>
        <a:off x="12879" y="1311101"/>
        <a:ext cx="8142695" cy="238077"/>
      </dsp:txXfrm>
    </dsp:sp>
    <dsp:sp modelId="{44CC5004-41C0-4144-B834-F1E3B0370154}">
      <dsp:nvSpPr>
        <dsp:cNvPr id="0" name=""/>
        <dsp:cNvSpPr/>
      </dsp:nvSpPr>
      <dsp:spPr>
        <a:xfrm>
          <a:off x="0" y="1593737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1" kern="1200"/>
            <a:t>Vercel</a:t>
          </a:r>
          <a:r>
            <a:rPr lang="en-US" sz="1100" kern="1200"/>
            <a:t> (cloud hosting)</a:t>
          </a:r>
        </a:p>
      </dsp:txBody>
      <dsp:txXfrm>
        <a:off x="12879" y="1606616"/>
        <a:ext cx="8142695" cy="238077"/>
      </dsp:txXfrm>
    </dsp:sp>
    <dsp:sp modelId="{CA7B23C6-7E69-C148-974B-2CDB0239EDAC}">
      <dsp:nvSpPr>
        <dsp:cNvPr id="0" name=""/>
        <dsp:cNvSpPr/>
      </dsp:nvSpPr>
      <dsp:spPr>
        <a:xfrm>
          <a:off x="0" y="1889252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1" kern="1200"/>
            <a:t>Mystifly GDS API</a:t>
          </a:r>
          <a:r>
            <a:rPr lang="en-US" sz="1100" kern="1200"/>
            <a:t> (flight search)</a:t>
          </a:r>
        </a:p>
      </dsp:txBody>
      <dsp:txXfrm>
        <a:off x="12879" y="1902131"/>
        <a:ext cx="8142695" cy="238077"/>
      </dsp:txXfrm>
    </dsp:sp>
    <dsp:sp modelId="{C21519BA-8542-6B4A-9A3F-1E7E9AE7D598}">
      <dsp:nvSpPr>
        <dsp:cNvPr id="0" name=""/>
        <dsp:cNvSpPr/>
      </dsp:nvSpPr>
      <dsp:spPr>
        <a:xfrm>
          <a:off x="0" y="2184767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/>
            <a:t>Payment systems: </a:t>
          </a:r>
          <a:r>
            <a:rPr lang="en-US" sz="1100" b="1" kern="1200"/>
            <a:t>Stripe / Paystack</a:t>
          </a:r>
          <a:endParaRPr lang="en-US" sz="1100" kern="1200"/>
        </a:p>
      </dsp:txBody>
      <dsp:txXfrm>
        <a:off x="12879" y="2197646"/>
        <a:ext cx="8142695" cy="238077"/>
      </dsp:txXfrm>
    </dsp:sp>
    <dsp:sp modelId="{3FE37175-F31E-BE41-80B8-4C5D80722CEA}">
      <dsp:nvSpPr>
        <dsp:cNvPr id="0" name=""/>
        <dsp:cNvSpPr/>
      </dsp:nvSpPr>
      <dsp:spPr>
        <a:xfrm>
          <a:off x="0" y="2480282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Handles high-risk data: travel details, emails, phone numbers, booking info, transaction intent</a:t>
          </a:r>
        </a:p>
      </dsp:txBody>
      <dsp:txXfrm>
        <a:off x="12879" y="2493161"/>
        <a:ext cx="8142695" cy="238077"/>
      </dsp:txXfrm>
    </dsp:sp>
    <dsp:sp modelId="{05AA3210-955E-4F47-AA06-3BC56C66D783}">
      <dsp:nvSpPr>
        <dsp:cNvPr id="0" name=""/>
        <dsp:cNvSpPr/>
      </dsp:nvSpPr>
      <dsp:spPr>
        <a:xfrm>
          <a:off x="0" y="2775797"/>
          <a:ext cx="8168453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Startups in similar sectors need structured risk approaches without heavy enterprise setups</a:t>
          </a:r>
        </a:p>
      </dsp:txBody>
      <dsp:txXfrm>
        <a:off x="12879" y="2788676"/>
        <a:ext cx="8142695" cy="2380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AA4D5-04DA-457C-86BD-1EDDDB762B77}">
      <dsp:nvSpPr>
        <dsp:cNvPr id="0" name=""/>
        <dsp:cNvSpPr/>
      </dsp:nvSpPr>
      <dsp:spPr>
        <a:xfrm>
          <a:off x="1443037" y="831273"/>
          <a:ext cx="803671" cy="803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1B4A6-7327-4B4F-B2FA-78E50D244B83}">
      <dsp:nvSpPr>
        <dsp:cNvPr id="0" name=""/>
        <dsp:cNvSpPr/>
      </dsp:nvSpPr>
      <dsp:spPr>
        <a:xfrm>
          <a:off x="366" y="2038294"/>
          <a:ext cx="3689014" cy="1481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Most startups lack a formal process for identifying or tracking data risks.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API breaches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Payment fraud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 misconfigurations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Unauthorized access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System downtime</a:t>
          </a:r>
        </a:p>
      </dsp:txBody>
      <dsp:txXfrm>
        <a:off x="366" y="2038294"/>
        <a:ext cx="3689014" cy="1481770"/>
      </dsp:txXfrm>
    </dsp:sp>
    <dsp:sp modelId="{BAF98AEC-CBEF-4327-963E-F9F83AA47AD0}">
      <dsp:nvSpPr>
        <dsp:cNvPr id="0" name=""/>
        <dsp:cNvSpPr/>
      </dsp:nvSpPr>
      <dsp:spPr>
        <a:xfrm>
          <a:off x="4493052" y="831273"/>
          <a:ext cx="803671" cy="803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5D00A-42DA-4006-8377-831C785FCF1E}">
      <dsp:nvSpPr>
        <dsp:cNvPr id="0" name=""/>
        <dsp:cNvSpPr/>
      </dsp:nvSpPr>
      <dsp:spPr>
        <a:xfrm>
          <a:off x="4001919" y="2038294"/>
          <a:ext cx="1785937" cy="1481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Manual risk tracking leads to inconsistent mitigation efforts. Most early-stage founders lack: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/>
            <a:t>Security training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/>
            <a:t>Documentation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/>
            <a:t>Professional policies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/>
            <a:t>Risk registers</a:t>
          </a:r>
        </a:p>
      </dsp:txBody>
      <dsp:txXfrm>
        <a:off x="4001919" y="2038294"/>
        <a:ext cx="1785937" cy="1481770"/>
      </dsp:txXfrm>
    </dsp:sp>
    <dsp:sp modelId="{0B7954D5-CC1E-462F-AFA6-4FAE03E05FAB}">
      <dsp:nvSpPr>
        <dsp:cNvPr id="0" name=""/>
        <dsp:cNvSpPr/>
      </dsp:nvSpPr>
      <dsp:spPr>
        <a:xfrm>
          <a:off x="6591529" y="831273"/>
          <a:ext cx="803671" cy="803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1AE0C-BBA7-4423-A9A5-8CF66206E80F}">
      <dsp:nvSpPr>
        <dsp:cNvPr id="0" name=""/>
        <dsp:cNvSpPr/>
      </dsp:nvSpPr>
      <dsp:spPr>
        <a:xfrm>
          <a:off x="6100396" y="2038294"/>
          <a:ext cx="1785937" cy="1481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Awareness of compliance requirements is low (GDPR, NIST, etc.).</a:t>
          </a:r>
        </a:p>
      </dsp:txBody>
      <dsp:txXfrm>
        <a:off x="6100396" y="2038294"/>
        <a:ext cx="1785937" cy="14817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CCF7B-DF3C-FA4B-A0E4-17A0DE126995}">
      <dsp:nvSpPr>
        <dsp:cNvPr id="0" name=""/>
        <dsp:cNvSpPr/>
      </dsp:nvSpPr>
      <dsp:spPr>
        <a:xfrm>
          <a:off x="1676248" y="555839"/>
          <a:ext cx="354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1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43685" y="599633"/>
        <a:ext cx="19235" cy="3850"/>
      </dsp:txXfrm>
    </dsp:sp>
    <dsp:sp modelId="{C7374919-0EE8-D741-B7E8-DFCC8E8C268D}">
      <dsp:nvSpPr>
        <dsp:cNvPr id="0" name=""/>
        <dsp:cNvSpPr/>
      </dsp:nvSpPr>
      <dsp:spPr>
        <a:xfrm>
          <a:off x="5397" y="997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Highlights: Improved awareness, fast adoption for startups.</a:t>
          </a:r>
        </a:p>
      </dsp:txBody>
      <dsp:txXfrm>
        <a:off x="5397" y="99764"/>
        <a:ext cx="1672650" cy="1003590"/>
      </dsp:txXfrm>
    </dsp:sp>
    <dsp:sp modelId="{13BE7675-DBC4-A245-BDCD-646D69DA083B}">
      <dsp:nvSpPr>
        <dsp:cNvPr id="0" name=""/>
        <dsp:cNvSpPr/>
      </dsp:nvSpPr>
      <dsp:spPr>
        <a:xfrm>
          <a:off x="3733608" y="555839"/>
          <a:ext cx="354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1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01045" y="599633"/>
        <a:ext cx="19235" cy="3850"/>
      </dsp:txXfrm>
    </dsp:sp>
    <dsp:sp modelId="{6E6A12BE-E3AF-464F-ACB7-804913CB8D0F}">
      <dsp:nvSpPr>
        <dsp:cNvPr id="0" name=""/>
        <dsp:cNvSpPr/>
      </dsp:nvSpPr>
      <dsp:spPr>
        <a:xfrm>
          <a:off x="2062757" y="997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Challenges: Limited dataset for testing, manual scoring.</a:t>
          </a:r>
        </a:p>
      </dsp:txBody>
      <dsp:txXfrm>
        <a:off x="2062757" y="99764"/>
        <a:ext cx="1672650" cy="1003590"/>
      </dsp:txXfrm>
    </dsp:sp>
    <dsp:sp modelId="{B1F880B9-F49A-244E-9F85-941DEABBE8BD}">
      <dsp:nvSpPr>
        <dsp:cNvPr id="0" name=""/>
        <dsp:cNvSpPr/>
      </dsp:nvSpPr>
      <dsp:spPr>
        <a:xfrm>
          <a:off x="5790969" y="555839"/>
          <a:ext cx="354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1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8406" y="599633"/>
        <a:ext cx="19235" cy="3850"/>
      </dsp:txXfrm>
    </dsp:sp>
    <dsp:sp modelId="{18873E49-EA9D-544C-B0FC-60CC2A617D65}">
      <dsp:nvSpPr>
        <dsp:cNvPr id="0" name=""/>
        <dsp:cNvSpPr/>
      </dsp:nvSpPr>
      <dsp:spPr>
        <a:xfrm>
          <a:off x="4120118" y="997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Next steps: Integrate AI-based automation and trend analysis.</a:t>
          </a:r>
        </a:p>
      </dsp:txBody>
      <dsp:txXfrm>
        <a:off x="4120118" y="99764"/>
        <a:ext cx="1672650" cy="1003590"/>
      </dsp:txXfrm>
    </dsp:sp>
    <dsp:sp modelId="{1EDF2476-61F0-1144-8B2C-4C551C197CA4}">
      <dsp:nvSpPr>
        <dsp:cNvPr id="0" name=""/>
        <dsp:cNvSpPr/>
      </dsp:nvSpPr>
      <dsp:spPr>
        <a:xfrm>
          <a:off x="841722" y="1101554"/>
          <a:ext cx="6172081" cy="354109"/>
        </a:xfrm>
        <a:custGeom>
          <a:avLst/>
          <a:gdLst/>
          <a:ahLst/>
          <a:cxnLst/>
          <a:rect l="0" t="0" r="0" b="0"/>
          <a:pathLst>
            <a:path>
              <a:moveTo>
                <a:pt x="6172081" y="0"/>
              </a:moveTo>
              <a:lnTo>
                <a:pt x="6172081" y="194154"/>
              </a:lnTo>
              <a:lnTo>
                <a:pt x="0" y="194154"/>
              </a:lnTo>
              <a:lnTo>
                <a:pt x="0" y="35410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3162" y="1276683"/>
        <a:ext cx="309202" cy="3850"/>
      </dsp:txXfrm>
    </dsp:sp>
    <dsp:sp modelId="{AB46AFF5-0E5B-914F-B498-1DBE612348BC}">
      <dsp:nvSpPr>
        <dsp:cNvPr id="0" name=""/>
        <dsp:cNvSpPr/>
      </dsp:nvSpPr>
      <dsp:spPr>
        <a:xfrm>
          <a:off x="6177478" y="997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toolkit demonstrates that </a:t>
          </a:r>
          <a:r>
            <a:rPr lang="en-US" sz="1200" b="1" kern="1200"/>
            <a:t>lightweight security can still be effective</a:t>
          </a:r>
          <a:endParaRPr lang="en-US" sz="1200" kern="1200"/>
        </a:p>
      </dsp:txBody>
      <dsp:txXfrm>
        <a:off x="6177478" y="99764"/>
        <a:ext cx="1672650" cy="1003590"/>
      </dsp:txXfrm>
    </dsp:sp>
    <dsp:sp modelId="{675B77D5-068E-A64A-BBEC-2060F9CE2042}">
      <dsp:nvSpPr>
        <dsp:cNvPr id="0" name=""/>
        <dsp:cNvSpPr/>
      </dsp:nvSpPr>
      <dsp:spPr>
        <a:xfrm>
          <a:off x="1676248" y="1944139"/>
          <a:ext cx="354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1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43685" y="1987934"/>
        <a:ext cx="19235" cy="3850"/>
      </dsp:txXfrm>
    </dsp:sp>
    <dsp:sp modelId="{73C0D723-FBEF-FB41-8C05-B886FD335D8F}">
      <dsp:nvSpPr>
        <dsp:cNvPr id="0" name=""/>
        <dsp:cNvSpPr/>
      </dsp:nvSpPr>
      <dsp:spPr>
        <a:xfrm>
          <a:off x="5397" y="14880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Useful for early-stage startups that cannot afford SOC teams or enterprise auditors</a:t>
          </a:r>
        </a:p>
      </dsp:txBody>
      <dsp:txXfrm>
        <a:off x="5397" y="1488064"/>
        <a:ext cx="1672650" cy="1003590"/>
      </dsp:txXfrm>
    </dsp:sp>
    <dsp:sp modelId="{7EA1A485-9EB9-CC42-8EE6-82AA3EE822E5}">
      <dsp:nvSpPr>
        <dsp:cNvPr id="0" name=""/>
        <dsp:cNvSpPr/>
      </dsp:nvSpPr>
      <dsp:spPr>
        <a:xfrm>
          <a:off x="3733608" y="1944139"/>
          <a:ext cx="354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1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01045" y="1987934"/>
        <a:ext cx="19235" cy="3850"/>
      </dsp:txXfrm>
    </dsp:sp>
    <dsp:sp modelId="{E3A64AE2-0352-7242-9DBB-C9C5B6181B65}">
      <dsp:nvSpPr>
        <dsp:cNvPr id="0" name=""/>
        <dsp:cNvSpPr/>
      </dsp:nvSpPr>
      <dsp:spPr>
        <a:xfrm>
          <a:off x="2062757" y="14880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Helps founders prepare for:</a:t>
          </a:r>
        </a:p>
      </dsp:txBody>
      <dsp:txXfrm>
        <a:off x="2062757" y="1488064"/>
        <a:ext cx="1672650" cy="1003590"/>
      </dsp:txXfrm>
    </dsp:sp>
    <dsp:sp modelId="{A99380A0-7382-7046-9DA7-3341D08CA255}">
      <dsp:nvSpPr>
        <dsp:cNvPr id="0" name=""/>
        <dsp:cNvSpPr/>
      </dsp:nvSpPr>
      <dsp:spPr>
        <a:xfrm>
          <a:off x="5790969" y="1944139"/>
          <a:ext cx="354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1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8406" y="1987934"/>
        <a:ext cx="19235" cy="3850"/>
      </dsp:txXfrm>
    </dsp:sp>
    <dsp:sp modelId="{FDC4FEB5-A0A1-D848-8716-8FAC93FAE0F6}">
      <dsp:nvSpPr>
        <dsp:cNvPr id="0" name=""/>
        <dsp:cNvSpPr/>
      </dsp:nvSpPr>
      <dsp:spPr>
        <a:xfrm>
          <a:off x="4120118" y="14880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Investor due diligence</a:t>
          </a:r>
        </a:p>
      </dsp:txBody>
      <dsp:txXfrm>
        <a:off x="4120118" y="1488064"/>
        <a:ext cx="1672650" cy="1003590"/>
      </dsp:txXfrm>
    </dsp:sp>
    <dsp:sp modelId="{6ABE16BE-3FCB-9647-AA75-7F59CB8DB227}">
      <dsp:nvSpPr>
        <dsp:cNvPr id="0" name=""/>
        <dsp:cNvSpPr/>
      </dsp:nvSpPr>
      <dsp:spPr>
        <a:xfrm>
          <a:off x="841722" y="2489854"/>
          <a:ext cx="6172081" cy="354109"/>
        </a:xfrm>
        <a:custGeom>
          <a:avLst/>
          <a:gdLst/>
          <a:ahLst/>
          <a:cxnLst/>
          <a:rect l="0" t="0" r="0" b="0"/>
          <a:pathLst>
            <a:path>
              <a:moveTo>
                <a:pt x="6172081" y="0"/>
              </a:moveTo>
              <a:lnTo>
                <a:pt x="6172081" y="194154"/>
              </a:lnTo>
              <a:lnTo>
                <a:pt x="0" y="194154"/>
              </a:lnTo>
              <a:lnTo>
                <a:pt x="0" y="35410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3162" y="2664984"/>
        <a:ext cx="309202" cy="3850"/>
      </dsp:txXfrm>
    </dsp:sp>
    <dsp:sp modelId="{3CF3CDDA-6178-4445-AE62-265C36734763}">
      <dsp:nvSpPr>
        <dsp:cNvPr id="0" name=""/>
        <dsp:cNvSpPr/>
      </dsp:nvSpPr>
      <dsp:spPr>
        <a:xfrm>
          <a:off x="6177478" y="14880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Compliance expectations</a:t>
          </a:r>
        </a:p>
      </dsp:txBody>
      <dsp:txXfrm>
        <a:off x="6177478" y="1488064"/>
        <a:ext cx="1672650" cy="1003590"/>
      </dsp:txXfrm>
    </dsp:sp>
    <dsp:sp modelId="{E58E5C79-FF06-8F4A-8C1C-CF2241EC2261}">
      <dsp:nvSpPr>
        <dsp:cNvPr id="0" name=""/>
        <dsp:cNvSpPr/>
      </dsp:nvSpPr>
      <dsp:spPr>
        <a:xfrm>
          <a:off x="1676248" y="3332439"/>
          <a:ext cx="354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1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43685" y="3376234"/>
        <a:ext cx="19235" cy="3850"/>
      </dsp:txXfrm>
    </dsp:sp>
    <dsp:sp modelId="{D1230FFF-7764-A548-B2BA-FE32765FD758}">
      <dsp:nvSpPr>
        <dsp:cNvPr id="0" name=""/>
        <dsp:cNvSpPr/>
      </dsp:nvSpPr>
      <dsp:spPr>
        <a:xfrm>
          <a:off x="5397" y="28763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Scaling from MVP to production</a:t>
          </a:r>
        </a:p>
      </dsp:txBody>
      <dsp:txXfrm>
        <a:off x="5397" y="2876364"/>
        <a:ext cx="1672650" cy="1003590"/>
      </dsp:txXfrm>
    </dsp:sp>
    <dsp:sp modelId="{3FA221D5-7567-D041-8795-F05FE4C958F4}">
      <dsp:nvSpPr>
        <dsp:cNvPr id="0" name=""/>
        <dsp:cNvSpPr/>
      </dsp:nvSpPr>
      <dsp:spPr>
        <a:xfrm>
          <a:off x="3733608" y="3332439"/>
          <a:ext cx="354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1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01045" y="3376234"/>
        <a:ext cx="19235" cy="3850"/>
      </dsp:txXfrm>
    </dsp:sp>
    <dsp:sp modelId="{7B590425-706B-9B41-85EC-F8C5D1167423}">
      <dsp:nvSpPr>
        <dsp:cNvPr id="0" name=""/>
        <dsp:cNvSpPr/>
      </dsp:nvSpPr>
      <dsp:spPr>
        <a:xfrm>
          <a:off x="2062757" y="28763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FlyVnox’s case shows that applying even simple controls dramatically reduces risk exposure</a:t>
          </a:r>
        </a:p>
      </dsp:txBody>
      <dsp:txXfrm>
        <a:off x="2062757" y="2876364"/>
        <a:ext cx="1672650" cy="1003590"/>
      </dsp:txXfrm>
    </dsp:sp>
    <dsp:sp modelId="{01317FAF-BB76-FA4B-BFEF-8001A42625C9}">
      <dsp:nvSpPr>
        <dsp:cNvPr id="0" name=""/>
        <dsp:cNvSpPr/>
      </dsp:nvSpPr>
      <dsp:spPr>
        <a:xfrm>
          <a:off x="4120118" y="2876364"/>
          <a:ext cx="1672650" cy="1003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61" tIns="86033" rIns="81961" bIns="860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Cloud-native tools (MongoDB Atlas, Vercel) make implementation easier for small teams</a:t>
          </a:r>
        </a:p>
      </dsp:txBody>
      <dsp:txXfrm>
        <a:off x="4120118" y="2876364"/>
        <a:ext cx="1672650" cy="10035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9B544-069E-774C-AF57-7787369D533C}">
      <dsp:nvSpPr>
        <dsp:cNvPr id="0" name=""/>
        <dsp:cNvSpPr/>
      </dsp:nvSpPr>
      <dsp:spPr>
        <a:xfrm>
          <a:off x="0" y="289715"/>
          <a:ext cx="378283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Toolkit provides a low-cost, scalable, and practical solution.</a:t>
          </a:r>
        </a:p>
      </dsp:txBody>
      <dsp:txXfrm>
        <a:off x="25245" y="314960"/>
        <a:ext cx="3732341" cy="466650"/>
      </dsp:txXfrm>
    </dsp:sp>
    <dsp:sp modelId="{DDC97969-37F5-B241-B787-1DACE1561EBE}">
      <dsp:nvSpPr>
        <dsp:cNvPr id="0" name=""/>
        <dsp:cNvSpPr/>
      </dsp:nvSpPr>
      <dsp:spPr>
        <a:xfrm>
          <a:off x="0" y="844295"/>
          <a:ext cx="378283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Demonstrates core data engineering principles: collection, scoring, visualization.</a:t>
          </a:r>
        </a:p>
      </dsp:txBody>
      <dsp:txXfrm>
        <a:off x="25245" y="869540"/>
        <a:ext cx="3732341" cy="466650"/>
      </dsp:txXfrm>
    </dsp:sp>
    <dsp:sp modelId="{CBD68FEA-71DB-BC4B-9FAA-C0338AF06197}">
      <dsp:nvSpPr>
        <dsp:cNvPr id="0" name=""/>
        <dsp:cNvSpPr/>
      </dsp:nvSpPr>
      <dsp:spPr>
        <a:xfrm>
          <a:off x="0" y="1398875"/>
          <a:ext cx="378283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• Future Work: Predictive scoring, automated alerts, compliance mapping.</a:t>
          </a:r>
        </a:p>
      </dsp:txBody>
      <dsp:txXfrm>
        <a:off x="25245" y="1424120"/>
        <a:ext cx="3732341" cy="466650"/>
      </dsp:txXfrm>
    </dsp:sp>
    <dsp:sp modelId="{2A32F01B-40A5-894F-880B-A4E31803508C}">
      <dsp:nvSpPr>
        <dsp:cNvPr id="0" name=""/>
        <dsp:cNvSpPr/>
      </dsp:nvSpPr>
      <dsp:spPr>
        <a:xfrm>
          <a:off x="0" y="1953455"/>
          <a:ext cx="378283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Startups should not wait until they scale before implementing security</a:t>
          </a:r>
        </a:p>
      </dsp:txBody>
      <dsp:txXfrm>
        <a:off x="25245" y="1978700"/>
        <a:ext cx="3732341" cy="466650"/>
      </dsp:txXfrm>
    </dsp:sp>
    <dsp:sp modelId="{9B476634-48BE-D94A-B8AE-9583D1631CCE}">
      <dsp:nvSpPr>
        <dsp:cNvPr id="0" name=""/>
        <dsp:cNvSpPr/>
      </dsp:nvSpPr>
      <dsp:spPr>
        <a:xfrm>
          <a:off x="0" y="2508036"/>
          <a:ext cx="378283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 structured toolkit reduces financial, operational, and reputational risks</a:t>
          </a:r>
        </a:p>
      </dsp:txBody>
      <dsp:txXfrm>
        <a:off x="25245" y="2533281"/>
        <a:ext cx="3732341" cy="466650"/>
      </dsp:txXfrm>
    </dsp:sp>
    <dsp:sp modelId="{586ECC44-F2F2-9347-8A8E-3BBE9C126D3B}">
      <dsp:nvSpPr>
        <dsp:cNvPr id="0" name=""/>
        <dsp:cNvSpPr/>
      </dsp:nvSpPr>
      <dsp:spPr>
        <a:xfrm>
          <a:off x="0" y="3062616"/>
          <a:ext cx="378283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FlyVnox successfully demonstrates how a cloud startup can implement strong baseline controls</a:t>
          </a:r>
        </a:p>
      </dsp:txBody>
      <dsp:txXfrm>
        <a:off x="25245" y="3087861"/>
        <a:ext cx="3732341" cy="466650"/>
      </dsp:txXfrm>
    </dsp:sp>
    <dsp:sp modelId="{B5BCF15C-0C24-DD40-B245-3D56680C0D94}">
      <dsp:nvSpPr>
        <dsp:cNvPr id="0" name=""/>
        <dsp:cNvSpPr/>
      </dsp:nvSpPr>
      <dsp:spPr>
        <a:xfrm>
          <a:off x="0" y="3617196"/>
          <a:ext cx="378283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This model can be reused by other cloud-based companies in Africa, the U.S., and globally</a:t>
          </a:r>
        </a:p>
      </dsp:txBody>
      <dsp:txXfrm>
        <a:off x="25245" y="3642441"/>
        <a:ext cx="3732341" cy="466650"/>
      </dsp:txXfrm>
    </dsp:sp>
    <dsp:sp modelId="{FE4387BD-41E7-EE40-A523-9D88191417D2}">
      <dsp:nvSpPr>
        <dsp:cNvPr id="0" name=""/>
        <dsp:cNvSpPr/>
      </dsp:nvSpPr>
      <dsp:spPr>
        <a:xfrm>
          <a:off x="0" y="4171776"/>
          <a:ext cx="378283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toolkit will evolve into a more complete framework (incident response, SIEM, SOC 2 readiness)</a:t>
          </a:r>
        </a:p>
      </dsp:txBody>
      <dsp:txXfrm>
        <a:off x="25245" y="4197021"/>
        <a:ext cx="3732341" cy="466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D087A-7AB1-44DA-BC91-9AC927198B20}">
      <dsp:nvSpPr>
        <dsp:cNvPr id="0" name=""/>
        <dsp:cNvSpPr/>
      </dsp:nvSpPr>
      <dsp:spPr>
        <a:xfrm>
          <a:off x="721451" y="1497"/>
          <a:ext cx="863173" cy="86317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7A560-47D6-473E-803A-89ED46EF8DA6}">
      <dsp:nvSpPr>
        <dsp:cNvPr id="0" name=""/>
        <dsp:cNvSpPr/>
      </dsp:nvSpPr>
      <dsp:spPr>
        <a:xfrm>
          <a:off x="905406" y="185452"/>
          <a:ext cx="495263" cy="4952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8A5EC-E783-46A6-9230-8D5006829721}">
      <dsp:nvSpPr>
        <dsp:cNvPr id="0" name=""/>
        <dsp:cNvSpPr/>
      </dsp:nvSpPr>
      <dsp:spPr>
        <a:xfrm>
          <a:off x="445518" y="1133528"/>
          <a:ext cx="1415039" cy="56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Project developed individually by Victor C. Okoli.</a:t>
          </a:r>
        </a:p>
      </dsp:txBody>
      <dsp:txXfrm>
        <a:off x="445518" y="1133528"/>
        <a:ext cx="1415039" cy="566015"/>
      </dsp:txXfrm>
    </dsp:sp>
    <dsp:sp modelId="{62D8C566-E9EB-4EDB-A5B7-B16E7F744D5F}">
      <dsp:nvSpPr>
        <dsp:cNvPr id="0" name=""/>
        <dsp:cNvSpPr/>
      </dsp:nvSpPr>
      <dsp:spPr>
        <a:xfrm>
          <a:off x="2384122" y="1497"/>
          <a:ext cx="863173" cy="86317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01961-3966-480B-908F-901B97FA6195}">
      <dsp:nvSpPr>
        <dsp:cNvPr id="0" name=""/>
        <dsp:cNvSpPr/>
      </dsp:nvSpPr>
      <dsp:spPr>
        <a:xfrm>
          <a:off x="2568077" y="185452"/>
          <a:ext cx="495263" cy="4952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B9DB0-4C71-4885-97DB-AD10BCB7CAF8}">
      <dsp:nvSpPr>
        <dsp:cNvPr id="0" name=""/>
        <dsp:cNvSpPr/>
      </dsp:nvSpPr>
      <dsp:spPr>
        <a:xfrm>
          <a:off x="2108189" y="1133528"/>
          <a:ext cx="1415039" cy="56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Supervised by Dr. Yu (Faculty Advisor, YSU).</a:t>
          </a:r>
        </a:p>
      </dsp:txBody>
      <dsp:txXfrm>
        <a:off x="2108189" y="1133528"/>
        <a:ext cx="1415039" cy="566015"/>
      </dsp:txXfrm>
    </dsp:sp>
    <dsp:sp modelId="{F2010108-366C-4DDD-8B79-C27D7C49C720}">
      <dsp:nvSpPr>
        <dsp:cNvPr id="0" name=""/>
        <dsp:cNvSpPr/>
      </dsp:nvSpPr>
      <dsp:spPr>
        <a:xfrm>
          <a:off x="1552786" y="2053304"/>
          <a:ext cx="863173" cy="86317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2454C-3D21-4C42-9BE2-C2DEDF920893}">
      <dsp:nvSpPr>
        <dsp:cNvPr id="0" name=""/>
        <dsp:cNvSpPr/>
      </dsp:nvSpPr>
      <dsp:spPr>
        <a:xfrm>
          <a:off x="1736741" y="2237259"/>
          <a:ext cx="495263" cy="495263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1106E-08C6-4F31-B97C-1E7224BC42C9}">
      <dsp:nvSpPr>
        <dsp:cNvPr id="0" name=""/>
        <dsp:cNvSpPr/>
      </dsp:nvSpPr>
      <dsp:spPr>
        <a:xfrm>
          <a:off x="1276853" y="3185335"/>
          <a:ext cx="1415039" cy="56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Calibri"/>
            </a:rPr>
            <a:t>Dr Robert Gilland project Coach </a:t>
          </a:r>
        </a:p>
      </dsp:txBody>
      <dsp:txXfrm>
        <a:off x="1276853" y="3185335"/>
        <a:ext cx="1415039" cy="5660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8EBB-0C5D-4D50-AF42-4C648B0B7830}">
      <dsp:nvSpPr>
        <dsp:cNvPr id="0" name=""/>
        <dsp:cNvSpPr/>
      </dsp:nvSpPr>
      <dsp:spPr>
        <a:xfrm>
          <a:off x="901799" y="462981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90C04E-BDBE-4F66-BC79-6F377A219B3F}">
      <dsp:nvSpPr>
        <dsp:cNvPr id="0" name=""/>
        <dsp:cNvSpPr/>
      </dsp:nvSpPr>
      <dsp:spPr>
        <a:xfrm>
          <a:off x="1369799" y="93098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EBA95-1CE9-407F-A57C-535D63976CF1}">
      <dsp:nvSpPr>
        <dsp:cNvPr id="0" name=""/>
        <dsp:cNvSpPr/>
      </dsp:nvSpPr>
      <dsp:spPr>
        <a:xfrm>
          <a:off x="189395" y="285460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Appreciation to YSU Faculty, classmates, and mentors.</a:t>
          </a:r>
        </a:p>
      </dsp:txBody>
      <dsp:txXfrm>
        <a:off x="189395" y="2854605"/>
        <a:ext cx="3600000" cy="720000"/>
      </dsp:txXfrm>
    </dsp:sp>
    <dsp:sp modelId="{83884DA3-D26A-4D6F-BEAC-A8A28181FFBE}">
      <dsp:nvSpPr>
        <dsp:cNvPr id="0" name=""/>
        <dsp:cNvSpPr/>
      </dsp:nvSpPr>
      <dsp:spPr>
        <a:xfrm>
          <a:off x="5131800" y="462981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ABB6-C6EE-4014-8B0D-AB3AA9B285C8}">
      <dsp:nvSpPr>
        <dsp:cNvPr id="0" name=""/>
        <dsp:cNvSpPr/>
      </dsp:nvSpPr>
      <dsp:spPr>
        <a:xfrm>
          <a:off x="5599800" y="93098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16F47-5A7F-432D-AE06-A592835DFF58}">
      <dsp:nvSpPr>
        <dsp:cNvPr id="0" name=""/>
        <dsp:cNvSpPr/>
      </dsp:nvSpPr>
      <dsp:spPr>
        <a:xfrm>
          <a:off x="4325904" y="277726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</a:t>
          </a:r>
          <a:r>
            <a:rPr lang="en-US" sz="1500" kern="1200" err="1"/>
            <a:t>FlyVnox</a:t>
          </a:r>
          <a:r>
            <a:rPr lang="en-US" sz="1500" kern="1200"/>
            <a:t> case study helped bridge academic research and real-world practice.</a:t>
          </a:r>
        </a:p>
      </dsp:txBody>
      <dsp:txXfrm>
        <a:off x="4325904" y="2777263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248B4-3233-4EDD-96E3-49C3C0DD67AA}" type="datetimeFigureOut"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71A0E-DC28-4795-AAF0-2F2E669F6F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3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everyone.</a:t>
            </a:r>
            <a:br>
              <a:rPr lang="en-US">
                <a:cs typeface="+mn-lt"/>
              </a:rPr>
            </a:br>
            <a:r>
              <a:rPr lang="en-US"/>
              <a:t> My name is </a:t>
            </a:r>
            <a:r>
              <a:rPr lang="en-US" b="1"/>
              <a:t>Victor C. Okoli</a:t>
            </a:r>
            <a:r>
              <a:rPr lang="en-US"/>
              <a:t>, and this presentation covers my capstone project titled </a:t>
            </a:r>
            <a:r>
              <a:rPr lang="en-US" i="1"/>
              <a:t>“Lightweight Risk Management and Information Assurance Toolkit for Cloud-Based Startups,”</a:t>
            </a:r>
            <a:r>
              <a:rPr lang="en-US"/>
              <a:t> using </a:t>
            </a:r>
            <a:r>
              <a:rPr lang="en-US" b="1" err="1"/>
              <a:t>FlyVnox</a:t>
            </a:r>
            <a:r>
              <a:rPr lang="en-US"/>
              <a:t>, my </a:t>
            </a:r>
            <a:r>
              <a:rPr lang="en-US" err="1"/>
              <a:t>TravelTech</a:t>
            </a:r>
            <a:r>
              <a:rPr lang="en-US"/>
              <a:t> startup, as a case study.</a:t>
            </a:r>
            <a:br>
              <a:rPr lang="en-US">
                <a:cs typeface="+mn-lt"/>
              </a:rPr>
            </a:br>
            <a:r>
              <a:rPr lang="en-US"/>
              <a:t> This project was completed as part of the </a:t>
            </a:r>
            <a:r>
              <a:rPr lang="en-US" b="1"/>
              <a:t>CSCI 6991 – Data Engineering Capstone</a:t>
            </a:r>
            <a:r>
              <a:rPr lang="en-US"/>
              <a:t> at </a:t>
            </a:r>
            <a:r>
              <a:rPr lang="en-US" b="1"/>
              <a:t>Youngstown State University</a:t>
            </a:r>
            <a:r>
              <a:rPr lang="en-US"/>
              <a:t>, under the supervision of </a:t>
            </a:r>
            <a:r>
              <a:rPr lang="en-US" b="1"/>
              <a:t>Dr. Robert Gilland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94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toolkit successfully demonstrated how a small startup can adopt structured risk management without heavy enterprise costs.</a:t>
            </a:r>
            <a:br>
              <a:rPr lang="en-US">
                <a:cs typeface="+mn-lt"/>
              </a:rPr>
            </a:br>
            <a:r>
              <a:rPr lang="en-US"/>
              <a:t> It improved visibility over risks and helped automate reporting.</a:t>
            </a:r>
            <a:br>
              <a:rPr lang="en-US">
                <a:cs typeface="+mn-lt"/>
              </a:rPr>
            </a:br>
            <a:r>
              <a:rPr lang="en-US"/>
              <a:t> However, future versions could include predictive analytics to automate control prioritization using machine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8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conclusion, this project provides a </a:t>
            </a:r>
            <a:r>
              <a:rPr lang="en-US" b="1"/>
              <a:t>practical, low-cost solution</a:t>
            </a:r>
            <a:r>
              <a:rPr lang="en-US"/>
              <a:t> that bridges the gap between academic cybersecurity frameworks and real-world startup needs.</a:t>
            </a:r>
            <a:br>
              <a:rPr lang="en-US">
                <a:cs typeface="+mn-lt"/>
              </a:rPr>
            </a:br>
            <a:r>
              <a:rPr lang="en-US"/>
              <a:t> It highlights the value of automation and simplicity in risk management and opens the door to scalable governance solutions for small tech businesses.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3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I’d like to thank </a:t>
            </a:r>
            <a:r>
              <a:rPr lang="en-US" b="1"/>
              <a:t>Dr. Yu</a:t>
            </a:r>
            <a:r>
              <a:rPr lang="en-US"/>
              <a:t>, the </a:t>
            </a:r>
            <a:r>
              <a:rPr lang="en-US" b="1"/>
              <a:t>YSU Computer Science Department</a:t>
            </a:r>
            <a:r>
              <a:rPr lang="en-US"/>
              <a:t>, and my classmates for their support and feedback throughout this project.</a:t>
            </a:r>
            <a:br>
              <a:rPr lang="en-US">
                <a:cs typeface="+mn-lt"/>
              </a:rPr>
            </a:br>
            <a:r>
              <a:rPr lang="en-US"/>
              <a:t> This work represents how research and entrepreneurship can come together to create real impact for the next generation of cloud-based startups.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purpose of this project is to address a key challenge faced by many early-stage startups - managing security and compliance risks effectively while operating on a small budget.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FlyVnox</a:t>
            </a:r>
            <a:r>
              <a:rPr lang="en-US"/>
              <a:t> provided the perfect case study for this because it runs on a cloud-based infrastructure handling sensitive traveler data.</a:t>
            </a:r>
            <a:br>
              <a:rPr lang="en-US">
                <a:cs typeface="+mn-lt"/>
              </a:rPr>
            </a:br>
            <a:r>
              <a:rPr lang="en-US"/>
              <a:t> The toolkit I developed helps startups like </a:t>
            </a:r>
            <a:r>
              <a:rPr lang="en-US" err="1"/>
              <a:t>FlyVnox</a:t>
            </a:r>
            <a:r>
              <a:rPr lang="en-US"/>
              <a:t> identify, assess, and mitigate operational and cybersecurity risks in a simple, automated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Traditional enterprises have large-scale risk management frameworks, but startups often lack the resources to implement standards like ISO 27001 or NIST CSF.</a:t>
            </a:r>
            <a:br>
              <a:rPr lang="en-US">
                <a:cs typeface="+mn-lt"/>
              </a:rPr>
            </a:br>
            <a:r>
              <a:rPr lang="en-US"/>
              <a:t> The goal here was to design a </a:t>
            </a:r>
            <a:r>
              <a:rPr lang="en-US" b="1"/>
              <a:t>lightweight, scalable framework</a:t>
            </a:r>
            <a:r>
              <a:rPr lang="en-US"/>
              <a:t> that retains the core value of structured risk management but remains affordable and simple for early-stage companies.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2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startups rely on ad-hoc or manual processes to manage security risks.</a:t>
            </a:r>
            <a:br>
              <a:rPr lang="en-US">
                <a:cs typeface="+mn-lt"/>
              </a:rPr>
            </a:br>
            <a:r>
              <a:rPr lang="en-US"/>
              <a:t> This leads to inconsistent responses, compliance gaps, and exposure to data threats.</a:t>
            </a:r>
            <a:br>
              <a:rPr lang="en-US">
                <a:cs typeface="+mn-lt"/>
              </a:rPr>
            </a:br>
            <a:r>
              <a:rPr lang="en-US"/>
              <a:t> There was a clear need for a unified system, something structured yet easy to deploy in a cloud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1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FlyVnox</a:t>
            </a:r>
            <a:r>
              <a:rPr lang="en-US"/>
              <a:t> is a cloud-based TravelTech platform designed to simplify global flight search and booking for users across different countries. It is part of the Vnox Technology group and currently operates as an early-stage MVP serving international travelers, students, families, and diaspora communities.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2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toolkit uses a modular </a:t>
            </a:r>
            <a:r>
              <a:rPr lang="en-US" b="1"/>
              <a:t>Node.js and MongoDB architecture</a:t>
            </a:r>
            <a:r>
              <a:rPr lang="en-US"/>
              <a:t>, with an optional React interface for visualization.</a:t>
            </a:r>
            <a:br>
              <a:rPr lang="en-US">
                <a:cs typeface="+mn-lt"/>
              </a:rPr>
            </a:br>
            <a:r>
              <a:rPr lang="en-US"/>
              <a:t> It contains three main modules — a </a:t>
            </a:r>
            <a:r>
              <a:rPr lang="en-US" b="1"/>
              <a:t>Risk Register</a:t>
            </a:r>
            <a:r>
              <a:rPr lang="en-US"/>
              <a:t>, a </a:t>
            </a:r>
            <a:r>
              <a:rPr lang="en-US" b="1"/>
              <a:t>Risk Matrix</a:t>
            </a:r>
            <a:r>
              <a:rPr lang="en-US"/>
              <a:t>, and a </a:t>
            </a:r>
            <a:r>
              <a:rPr lang="en-US" b="1"/>
              <a:t>Control Mapping Engine</a:t>
            </a:r>
            <a:r>
              <a:rPr lang="en-US"/>
              <a:t> linked to frameworks like NIST and ISO.</a:t>
            </a:r>
            <a:br>
              <a:rPr lang="en-US">
                <a:cs typeface="+mn-lt"/>
              </a:rPr>
            </a:br>
            <a:r>
              <a:rPr lang="en-US"/>
              <a:t> The diagram on this slide illustrates how users interact with the system — from input forms to scoring and storage — through a simple web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5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>
                <a:solidFill>
                  <a:schemeClr val="bg1"/>
                </a:solidFill>
              </a:rPr>
              <a:t>Why </a:t>
            </a:r>
            <a:r>
              <a:rPr lang="en-US" sz="1200" err="1">
                <a:solidFill>
                  <a:schemeClr val="bg1"/>
                </a:solidFill>
              </a:rPr>
              <a:t>FlyVnox</a:t>
            </a:r>
            <a:r>
              <a:rPr lang="en-US" sz="1200">
                <a:solidFill>
                  <a:schemeClr val="bg1"/>
                </a:solidFill>
              </a:rPr>
              <a:t> Needs Risk Management?</a:t>
            </a:r>
          </a:p>
          <a:p>
            <a:pPr>
              <a:lnSpc>
                <a:spcPct val="90000"/>
              </a:lnSpc>
            </a:pPr>
            <a:endParaRPr lang="en-US" sz="1200">
              <a:solidFill>
                <a:schemeClr val="bg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>
                <a:solidFill>
                  <a:schemeClr val="bg1">
                    <a:alpha val="80000"/>
                  </a:schemeClr>
                </a:solidFill>
              </a:rPr>
              <a:t>Stores customer travel data</a:t>
            </a:r>
          </a:p>
          <a:p>
            <a:pPr>
              <a:lnSpc>
                <a:spcPct val="90000"/>
              </a:lnSpc>
            </a:pPr>
            <a:r>
              <a:rPr lang="en-US" sz="1200">
                <a:solidFill>
                  <a:schemeClr val="bg1">
                    <a:alpha val="80000"/>
                  </a:schemeClr>
                </a:solidFill>
              </a:rPr>
              <a:t>Integrates with third-party APIs</a:t>
            </a:r>
          </a:p>
          <a:p>
            <a:pPr>
              <a:lnSpc>
                <a:spcPct val="90000"/>
              </a:lnSpc>
            </a:pPr>
            <a:r>
              <a:rPr lang="en-US" sz="1200">
                <a:solidFill>
                  <a:schemeClr val="bg1">
                    <a:alpha val="80000"/>
                  </a:schemeClr>
                </a:solidFill>
              </a:rPr>
              <a:t>Handles payments</a:t>
            </a:r>
          </a:p>
          <a:p>
            <a:pPr>
              <a:lnSpc>
                <a:spcPct val="90000"/>
              </a:lnSpc>
            </a:pPr>
            <a:r>
              <a:rPr lang="en-US" sz="1200">
                <a:solidFill>
                  <a:schemeClr val="bg1">
                    <a:alpha val="80000"/>
                  </a:schemeClr>
                </a:solidFill>
              </a:rPr>
              <a:t>Needs compliance readiness for future scaling</a:t>
            </a:r>
          </a:p>
          <a:p>
            <a:pPr>
              <a:lnSpc>
                <a:spcPct val="90000"/>
              </a:lnSpc>
            </a:pPr>
            <a:r>
              <a:rPr lang="en-US" sz="1200">
                <a:solidFill>
                  <a:schemeClr val="bg1">
                    <a:alpha val="80000"/>
                  </a:schemeClr>
                </a:solidFill>
              </a:rPr>
              <a:t>Aim: Protect business reputation, investor confidence, and regulatory compliance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1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test the toolkit, I used real-world </a:t>
            </a:r>
            <a:r>
              <a:rPr lang="en-US" err="1"/>
              <a:t>FlyVnox</a:t>
            </a:r>
            <a:r>
              <a:rPr lang="en-US"/>
              <a:t> scenarios such as API security, password management, and backup systems.</a:t>
            </a:r>
            <a:br>
              <a:rPr lang="en-US">
                <a:cs typeface="+mn-lt"/>
              </a:rPr>
            </a:br>
            <a:r>
              <a:rPr lang="en-US"/>
              <a:t> The risk data entered through the form is automatically scored and plotted on a matrix that helps prioritize actions.</a:t>
            </a:r>
            <a:br>
              <a:rPr lang="en-US">
                <a:cs typeface="+mn-lt"/>
              </a:rPr>
            </a:br>
            <a:r>
              <a:rPr lang="en-US"/>
              <a:t> I also added an export function to generate CSV or PDF reports for compliance reviews.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3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toolkit is deployed entirely on the cloud for scalability and speed.</a:t>
            </a:r>
            <a:br>
              <a:rPr lang="en-US">
                <a:cs typeface="+mn-lt"/>
              </a:rPr>
            </a:br>
            <a:r>
              <a:rPr lang="en-US"/>
              <a:t> The </a:t>
            </a:r>
            <a:r>
              <a:rPr lang="en-US" b="1"/>
              <a:t>frontend runs on </a:t>
            </a:r>
            <a:r>
              <a:rPr lang="en-US" b="1" err="1"/>
              <a:t>Vercel</a:t>
            </a:r>
            <a:r>
              <a:rPr lang="en-US"/>
              <a:t>, the </a:t>
            </a:r>
            <a:r>
              <a:rPr lang="en-US" b="1"/>
              <a:t>backend API on Render</a:t>
            </a:r>
            <a:r>
              <a:rPr lang="en-US"/>
              <a:t>, and </a:t>
            </a:r>
            <a:r>
              <a:rPr lang="en-US" b="1"/>
              <a:t>MongoDB Atlas</a:t>
            </a:r>
            <a:r>
              <a:rPr lang="en-US"/>
              <a:t> handles all database operations.</a:t>
            </a:r>
            <a:br>
              <a:rPr lang="en-US">
                <a:cs typeface="+mn-lt"/>
              </a:rPr>
            </a:br>
            <a:r>
              <a:rPr lang="en-US"/>
              <a:t> Continuous integration through GitHub ensures automated updates, while Render’s built-in monitoring provides system reliability.</a:t>
            </a:r>
            <a:br>
              <a:rPr lang="en-US">
                <a:cs typeface="+mn-lt"/>
              </a:rPr>
            </a:br>
            <a:r>
              <a:rPr lang="en-US"/>
              <a:t> In short, the entire solution is hosted in a secure, flexible cloud environment — ideal for startups.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A0E-DC28-4795-AAF0-2F2E669F6FD9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F35758C0-3A94-7031-F59B-FFB880F029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25000"/>
          <a:stretch>
            <a:fillRect/>
          </a:stretch>
        </p:blipFill>
        <p:spPr>
          <a:xfrm>
            <a:off x="20" y="9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914402"/>
            <a:ext cx="7886700" cy="2985923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Lightweight Risk Management &amp; Information Assurance Toolkit for Cloud-Based Startups</a:t>
            </a:r>
          </a:p>
          <a:p>
            <a:r>
              <a:rPr lang="en-US" sz="4500">
                <a:solidFill>
                  <a:srgbClr val="FFFFFF"/>
                </a:solidFill>
              </a:rPr>
              <a:t>(Case Study: TravelTech Industry)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4072040"/>
            <a:ext cx="78867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>
                <a:solidFill>
                  <a:srgbClr val="FFFFFF"/>
                </a:solidFill>
              </a:rPr>
              <a:t>Victor C. Okoli</a:t>
            </a:r>
            <a:endParaRPr lang="en-US" sz="1300" b="1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b="1">
                <a:solidFill>
                  <a:srgbClr val="FFFFFF"/>
                </a:solidFill>
              </a:rPr>
              <a:t>Master of Computing and Information Systems (MCIS)</a:t>
            </a:r>
            <a:endParaRPr lang="en-US" sz="1300" b="1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b="1">
                <a:solidFill>
                  <a:srgbClr val="FFFFFF"/>
                </a:solidFill>
              </a:rPr>
              <a:t>CSCI 6991 – Data Engineering Capstone</a:t>
            </a:r>
            <a:endParaRPr lang="en-US" sz="1300" b="1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b="1">
                <a:solidFill>
                  <a:srgbClr val="FFFFFF"/>
                </a:solidFill>
              </a:rPr>
              <a:t>Faculty Advisor: Dr. Yu</a:t>
            </a:r>
            <a:endParaRPr lang="en-US" sz="1300" b="1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b="1">
                <a:solidFill>
                  <a:srgbClr val="FFFFFF"/>
                </a:solidFill>
              </a:rPr>
              <a:t>Youngstown State University</a:t>
            </a:r>
            <a:endParaRPr lang="en-US" sz="1300" b="1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b="1">
                <a:solidFill>
                  <a:srgbClr val="FFFFFF"/>
                </a:solidFill>
              </a:rPr>
              <a:t>December 2025</a:t>
            </a:r>
            <a:endParaRPr lang="en-US" sz="1300" b="1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People at the meeting desk">
            <a:extLst>
              <a:ext uri="{FF2B5EF4-FFF2-40B4-BE49-F238E27FC236}">
                <a16:creationId xmlns:a16="http://schemas.microsoft.com/office/drawing/2014/main" id="{84567F8C-F824-CB20-4C77-B4C5404F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52" r="25764" b="-2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131166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800020"/>
                </a:solidFill>
              </a:defRPr>
            </a:pPr>
            <a:r>
              <a:rPr lang="en-US" sz="3500"/>
              <a:t>Discussion</a:t>
            </a:r>
          </a:p>
        </p:txBody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FAB53129-CC65-EEAC-BDA1-382A3BEFED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0264" y="1226127"/>
          <a:ext cx="7855527" cy="3979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diagram of a cloud deployment&#10;&#10;AI-generated content may be incorrect.">
            <a:extLst>
              <a:ext uri="{FF2B5EF4-FFF2-40B4-BE49-F238E27FC236}">
                <a16:creationId xmlns:a16="http://schemas.microsoft.com/office/drawing/2014/main" id="{0D05DC16-8C81-7BE0-B8D3-DC12E52F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0" r="21835" b="1"/>
          <a:stretch>
            <a:fillRect/>
          </a:stretch>
        </p:blipFill>
        <p:spPr>
          <a:xfrm>
            <a:off x="20" y="10"/>
            <a:ext cx="7460291" cy="6857990"/>
          </a:xfrm>
          <a:prstGeom prst="rect">
            <a:avLst/>
          </a:prstGeom>
        </p:spPr>
      </p:pic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239536" y="0"/>
            <a:ext cx="3904464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169" y="0"/>
            <a:ext cx="3782831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22759" y="0"/>
            <a:ext cx="189729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929" y="145473"/>
            <a:ext cx="2725309" cy="1588422"/>
          </a:xfrm>
        </p:spPr>
        <p:txBody>
          <a:bodyPr anchor="b">
            <a:normAutofit/>
          </a:bodyPr>
          <a:lstStyle/>
          <a:p>
            <a:pPr>
              <a:defRPr>
                <a:solidFill>
                  <a:srgbClr val="800020"/>
                </a:solidFill>
              </a:defRPr>
            </a:pPr>
            <a:r>
              <a:rPr lang="en-US" sz="3100"/>
              <a:t>Conclusion</a:t>
            </a:r>
          </a:p>
        </p:txBody>
      </p:sp>
      <p:graphicFrame>
        <p:nvGraphicFramePr>
          <p:cNvPr id="90" name="Content Placeholder 2">
            <a:extLst>
              <a:ext uri="{FF2B5EF4-FFF2-40B4-BE49-F238E27FC236}">
                <a16:creationId xmlns:a16="http://schemas.microsoft.com/office/drawing/2014/main" id="{62E42E5F-62B1-2DBC-2D14-19F5DC15C0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39536" y="1733895"/>
          <a:ext cx="3782831" cy="497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299" y="490537"/>
            <a:ext cx="3968748" cy="1628775"/>
          </a:xfrm>
        </p:spPr>
        <p:txBody>
          <a:bodyPr anchor="b">
            <a:normAutofit/>
          </a:bodyPr>
          <a:lstStyle/>
          <a:p>
            <a:pPr>
              <a:defRPr>
                <a:solidFill>
                  <a:srgbClr val="800020"/>
                </a:solidFill>
              </a:defRPr>
            </a:pPr>
            <a:r>
              <a:rPr lang="en-US" sz="3500"/>
              <a:t>Contribution of Team Members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00FFD-32FB-09FA-6EEA-5E78B689F5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58" r="25835" b="4"/>
          <a:stretch>
            <a:fillRect/>
          </a:stretch>
        </p:blipFill>
        <p:spPr>
          <a:xfrm>
            <a:off x="1" y="1587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E574284-1ABD-CF95-0BF7-ED8F1A9096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931176"/>
              </p:ext>
            </p:extLst>
          </p:nvPr>
        </p:nvGraphicFramePr>
        <p:xfrm>
          <a:off x="4813300" y="2614612"/>
          <a:ext cx="3968747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800020"/>
                </a:solidFill>
              </a:defRPr>
            </a:pPr>
            <a:r>
              <a:rPr lang="en-US"/>
              <a:t>Acknowledgement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54E050F-4ED3-F034-136E-1487218988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68982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800020"/>
                </a:solidFill>
              </a:defRPr>
            </a:pPr>
            <a:r>
              <a:rPr lang="en-US" sz="350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99F191B3-8492-664C-3400-AFA06C477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17610"/>
              </p:ext>
            </p:extLst>
          </p:nvPr>
        </p:nvGraphicFramePr>
        <p:xfrm>
          <a:off x="445383" y="1733603"/>
          <a:ext cx="8195871" cy="3899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0CC0E91-D84D-8BCE-8F55-A0F2B96ABFCB}"/>
              </a:ext>
            </a:extLst>
          </p:cNvPr>
          <p:cNvSpPr txBox="1"/>
          <p:nvPr/>
        </p:nvSpPr>
        <p:spPr>
          <a:xfrm>
            <a:off x="445382" y="5025088"/>
            <a:ext cx="81958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The rise of cloud-based startups, especially in aviation/travel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Startups face security challenges but lack resources for enterprise-level risk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Purpose: Build a lightweight, practical, scalable risk-management framework for small startups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Case Study: 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</a:rPr>
              <a:t>FlyVnox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, a multinational cloud-based airline booking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800020"/>
                </a:solidFill>
              </a:defRPr>
            </a:pPr>
            <a:r>
              <a:rPr lang="en-US" sz="4500"/>
              <a:t>Background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57AAB08B-F17E-5D0C-BE3E-BD37964CFF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816007"/>
              </p:ext>
            </p:extLst>
          </p:nvPr>
        </p:nvGraphicFramePr>
        <p:xfrm>
          <a:off x="1453842" y="1158203"/>
          <a:ext cx="5459916" cy="2912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5" name="TextBox 4">
            <a:extLst>
              <a:ext uri="{FF2B5EF4-FFF2-40B4-BE49-F238E27FC236}">
                <a16:creationId xmlns:a16="http://schemas.microsoft.com/office/drawing/2014/main" id="{0F854B4D-50C9-71CE-44EE-2C89BF2D5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866268"/>
              </p:ext>
            </p:extLst>
          </p:nvPr>
        </p:nvGraphicFramePr>
        <p:xfrm>
          <a:off x="486629" y="3702205"/>
          <a:ext cx="8168453" cy="3155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7C4B98-58C7-9BCF-920A-5D28984DFA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11133" r="-3" b="-3"/>
          <a:stretch>
            <a:fillRect/>
          </a:stretch>
        </p:blipFill>
        <p:spPr>
          <a:xfrm>
            <a:off x="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800020"/>
                </a:solidFill>
              </a:defRPr>
            </a:pPr>
            <a:r>
              <a:rPr lang="en-US">
                <a:solidFill>
                  <a:srgbClr val="FFFFFF"/>
                </a:solidFill>
              </a:rPr>
              <a:t>Problem Statement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3604AD0-3CEB-9BB2-9D98-D75145BF01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50129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CB543-3F2F-3A56-5067-1BC783A2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About FlyVnox (Case Study)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58FAFBB7-E910-2429-3208-288B3A11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32"/>
          <a:stretch>
            <a:fillRect/>
          </a:stretch>
        </p:blipFill>
        <p:spPr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49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sX0" fmla="*/ 0 w 1371600"/>
              <a:gd name="csY0" fmla="*/ 0 h 13716"/>
              <a:gd name="csX1" fmla="*/ 685800 w 1371600"/>
              <a:gd name="csY1" fmla="*/ 0 h 13716"/>
              <a:gd name="csX2" fmla="*/ 1371600 w 1371600"/>
              <a:gd name="csY2" fmla="*/ 0 h 13716"/>
              <a:gd name="csX3" fmla="*/ 1371600 w 1371600"/>
              <a:gd name="csY3" fmla="*/ 13716 h 13716"/>
              <a:gd name="csX4" fmla="*/ 713232 w 1371600"/>
              <a:gd name="csY4" fmla="*/ 13716 h 13716"/>
              <a:gd name="csX5" fmla="*/ 0 w 1371600"/>
              <a:gd name="csY5" fmla="*/ 13716 h 13716"/>
              <a:gd name="csX6" fmla="*/ 0 w 1371600"/>
              <a:gd name="csY6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EA06-7016-6295-7040-49E0176F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0" y="4777739"/>
            <a:ext cx="5173220" cy="139922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00"/>
              <a:t>A cloud-based TravelTech application built with:</a:t>
            </a:r>
          </a:p>
          <a:p>
            <a:pPr lvl="1">
              <a:lnSpc>
                <a:spcPct val="90000"/>
              </a:lnSpc>
            </a:pPr>
            <a:r>
              <a:rPr lang="en-US" sz="800"/>
              <a:t>Next.js</a:t>
            </a:r>
          </a:p>
          <a:p>
            <a:pPr lvl="1">
              <a:lnSpc>
                <a:spcPct val="90000"/>
              </a:lnSpc>
            </a:pPr>
            <a:r>
              <a:rPr lang="en-US" sz="800"/>
              <a:t>Node.js backend</a:t>
            </a:r>
          </a:p>
          <a:p>
            <a:pPr lvl="1">
              <a:lnSpc>
                <a:spcPct val="90000"/>
              </a:lnSpc>
            </a:pPr>
            <a:r>
              <a:rPr lang="en-US" sz="800"/>
              <a:t>MongoDB Atlas</a:t>
            </a:r>
          </a:p>
          <a:p>
            <a:pPr lvl="1">
              <a:lnSpc>
                <a:spcPct val="90000"/>
              </a:lnSpc>
            </a:pPr>
            <a:r>
              <a:rPr lang="en-US" sz="800"/>
              <a:t>Vercel hosting</a:t>
            </a:r>
          </a:p>
          <a:p>
            <a:pPr lvl="1">
              <a:lnSpc>
                <a:spcPct val="90000"/>
              </a:lnSpc>
            </a:pPr>
            <a:r>
              <a:rPr lang="en-US" sz="800"/>
              <a:t>Stripe / Paystack payments</a:t>
            </a:r>
          </a:p>
          <a:p>
            <a:pPr lvl="1">
              <a:lnSpc>
                <a:spcPct val="90000"/>
              </a:lnSpc>
            </a:pPr>
            <a:r>
              <a:rPr lang="en-US" sz="800"/>
              <a:t>Mystifly Global Distribution System (GDS API)</a:t>
            </a:r>
          </a:p>
          <a:p>
            <a:pPr>
              <a:lnSpc>
                <a:spcPct val="90000"/>
              </a:lnSpc>
            </a:pPr>
            <a:r>
              <a:rPr lang="en-US" sz="800"/>
              <a:t>Handles sensitive data (passport info, payment intent, personal profiles)</a:t>
            </a:r>
          </a:p>
          <a:p>
            <a:pPr>
              <a:lnSpc>
                <a:spcPct val="90000"/>
              </a:lnSpc>
            </a:pPr>
            <a:r>
              <a:rPr lang="en-US" sz="800"/>
              <a:t>Requires strong risk controls despite being an MVP</a:t>
            </a:r>
          </a:p>
          <a:p>
            <a:pPr>
              <a:lnSpc>
                <a:spcPct val="90000"/>
              </a:lnSpc>
            </a:pP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06402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118" y="457201"/>
            <a:ext cx="2133600" cy="3588870"/>
          </a:xfrm>
        </p:spPr>
        <p:txBody>
          <a:bodyPr anchor="b">
            <a:normAutofit/>
          </a:bodyPr>
          <a:lstStyle/>
          <a:p>
            <a:pPr algn="r">
              <a:defRPr>
                <a:solidFill>
                  <a:srgbClr val="800020"/>
                </a:solidFill>
              </a:defRPr>
            </a:pPr>
            <a:r>
              <a:rPr lang="en-US" sz="27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41" name="Content Placeholder 2"/>
          <p:cNvSpPr>
            <a:spLocks noGrp="1"/>
          </p:cNvSpPr>
          <p:nvPr>
            <p:ph idx="1"/>
          </p:nvPr>
        </p:nvSpPr>
        <p:spPr>
          <a:xfrm>
            <a:off x="3486933" y="669363"/>
            <a:ext cx="2467935" cy="5534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The toolkit was developed using three established frameworks: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1. NIST Cybersecurity Framework (CSF)</a:t>
            </a:r>
          </a:p>
          <a:p>
            <a:pPr>
              <a:lnSpc>
                <a:spcPct val="90000"/>
              </a:lnSpc>
            </a:pPr>
            <a:r>
              <a:rPr lang="en-US" sz="1200"/>
              <a:t>Identify</a:t>
            </a:r>
          </a:p>
          <a:p>
            <a:pPr>
              <a:lnSpc>
                <a:spcPct val="90000"/>
              </a:lnSpc>
            </a:pPr>
            <a:r>
              <a:rPr lang="en-US" sz="1200"/>
              <a:t>Protect</a:t>
            </a:r>
          </a:p>
          <a:p>
            <a:pPr>
              <a:lnSpc>
                <a:spcPct val="90000"/>
              </a:lnSpc>
            </a:pPr>
            <a:r>
              <a:rPr lang="en-US" sz="1200"/>
              <a:t>Detect</a:t>
            </a:r>
          </a:p>
          <a:p>
            <a:pPr>
              <a:lnSpc>
                <a:spcPct val="90000"/>
              </a:lnSpc>
            </a:pPr>
            <a:r>
              <a:rPr lang="en-US" sz="1200"/>
              <a:t>Respond</a:t>
            </a:r>
          </a:p>
          <a:p>
            <a:pPr>
              <a:lnSpc>
                <a:spcPct val="90000"/>
              </a:lnSpc>
            </a:pPr>
            <a:r>
              <a:rPr lang="en-US" sz="1200"/>
              <a:t>Recover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2. ISO 27001 Controls</a:t>
            </a:r>
          </a:p>
          <a:p>
            <a:pPr>
              <a:lnSpc>
                <a:spcPct val="90000"/>
              </a:lnSpc>
            </a:pPr>
            <a:r>
              <a:rPr lang="en-US" sz="1200"/>
              <a:t>Asset management</a:t>
            </a:r>
          </a:p>
          <a:p>
            <a:pPr>
              <a:lnSpc>
                <a:spcPct val="90000"/>
              </a:lnSpc>
            </a:pPr>
            <a:r>
              <a:rPr lang="en-US" sz="1200"/>
              <a:t>Access control</a:t>
            </a:r>
          </a:p>
          <a:p>
            <a:pPr>
              <a:lnSpc>
                <a:spcPct val="90000"/>
              </a:lnSpc>
            </a:pPr>
            <a:r>
              <a:rPr lang="en-US" sz="1200"/>
              <a:t>Information Security Policies</a:t>
            </a:r>
          </a:p>
          <a:p>
            <a:pPr>
              <a:lnSpc>
                <a:spcPct val="90000"/>
              </a:lnSpc>
            </a:pPr>
            <a:r>
              <a:rPr lang="en-US" sz="1200"/>
              <a:t>Risk assessment and treatment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3. CIS Critical Security Controls</a:t>
            </a:r>
          </a:p>
          <a:p>
            <a:pPr>
              <a:lnSpc>
                <a:spcPct val="90000"/>
              </a:lnSpc>
            </a:pPr>
            <a:r>
              <a:rPr lang="en-US" sz="1200"/>
              <a:t>Basic technical protections</a:t>
            </a:r>
          </a:p>
          <a:p>
            <a:pPr>
              <a:lnSpc>
                <a:spcPct val="90000"/>
              </a:lnSpc>
            </a:pPr>
            <a:r>
              <a:rPr lang="en-US" sz="1200"/>
              <a:t>Practical steps for small teams</a:t>
            </a:r>
          </a:p>
          <a:p>
            <a:pPr>
              <a:lnSpc>
                <a:spcPct val="90000"/>
              </a:lnSpc>
            </a:pPr>
            <a:r>
              <a:rPr lang="en-US" sz="1200"/>
              <a:t>Approach:</a:t>
            </a:r>
          </a:p>
          <a:p>
            <a:pPr>
              <a:lnSpc>
                <a:spcPct val="90000"/>
              </a:lnSpc>
            </a:pPr>
            <a:r>
              <a:rPr lang="en-US" sz="1200"/>
              <a:t>Analyze FlyVnox architecture</a:t>
            </a:r>
          </a:p>
          <a:p>
            <a:pPr>
              <a:lnSpc>
                <a:spcPct val="90000"/>
              </a:lnSpc>
            </a:pPr>
            <a:r>
              <a:rPr lang="en-US" sz="1200"/>
              <a:t>Identify risks in each layer (frontend, backend, database, API, cloud)</a:t>
            </a:r>
          </a:p>
          <a:p>
            <a:pPr>
              <a:lnSpc>
                <a:spcPct val="90000"/>
              </a:lnSpc>
            </a:pPr>
            <a:r>
              <a:rPr lang="en-US" sz="1200"/>
              <a:t>Map risks to specific controls</a:t>
            </a:r>
          </a:p>
          <a:p>
            <a:pPr>
              <a:lnSpc>
                <a:spcPct val="90000"/>
              </a:lnSpc>
            </a:pPr>
            <a:r>
              <a:rPr lang="en-US" sz="1200"/>
              <a:t>Develop templates and documents for startup usage</a:t>
            </a:r>
          </a:p>
        </p:txBody>
      </p:sp>
      <p:pic>
        <p:nvPicPr>
          <p:cNvPr id="6" name="Picture 5" descr="A diagram of a data flow&#10;&#10;AI-generated content may be incorrect.">
            <a:extLst>
              <a:ext uri="{FF2B5EF4-FFF2-40B4-BE49-F238E27FC236}">
                <a16:creationId xmlns:a16="http://schemas.microsoft.com/office/drawing/2014/main" id="{EB3751BC-BE44-46CE-F2F8-CA5AFAF8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0" b="9661"/>
          <a:stretch>
            <a:fillRect/>
          </a:stretch>
        </p:blipFill>
        <p:spPr>
          <a:xfrm>
            <a:off x="6350894" y="1661506"/>
            <a:ext cx="2117689" cy="8593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1E920-B8FE-B7D0-51F4-C60CCFD7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368" y="1641752"/>
            <a:ext cx="3293268" cy="132343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Why </a:t>
            </a:r>
            <a:r>
              <a:rPr lang="en-US" sz="3000" err="1">
                <a:solidFill>
                  <a:schemeClr val="bg1"/>
                </a:solidFill>
              </a:rPr>
              <a:t>FlyVnox</a:t>
            </a:r>
            <a:r>
              <a:rPr lang="en-US" sz="3000">
                <a:solidFill>
                  <a:schemeClr val="bg1"/>
                </a:solidFill>
              </a:rPr>
              <a:t> Needs Risk Management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B606CA-5CF3-1A4B-4850-B315C607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940"/>
          <a:stretch>
            <a:fillRect/>
          </a:stretch>
        </p:blipFill>
        <p:spPr>
          <a:xfrm>
            <a:off x="20" y="2"/>
            <a:ext cx="4640239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46533" y="0"/>
            <a:ext cx="656039" cy="6857455"/>
            <a:chOff x="5395368" y="0"/>
            <a:chExt cx="874718" cy="6857455"/>
          </a:xfrm>
        </p:grpSpPr>
        <p:sp>
          <p:nvSpPr>
            <p:cNvPr id="80" name="Freeform: Shape 72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73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1970A-AFD1-5BD2-FBCB-3CD7DC4A1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369" y="3146400"/>
            <a:ext cx="3293268" cy="268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chemeClr val="bg1">
                    <a:alpha val="80000"/>
                  </a:schemeClr>
                </a:solidFill>
              </a:rPr>
              <a:t>Stores customer travel data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bg1">
                    <a:alpha val="80000"/>
                  </a:schemeClr>
                </a:solidFill>
              </a:rPr>
              <a:t>Integrates with third-party APIs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bg1">
                    <a:alpha val="80000"/>
                  </a:schemeClr>
                </a:solidFill>
              </a:rPr>
              <a:t>Handles payments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bg1">
                    <a:alpha val="80000"/>
                  </a:schemeClr>
                </a:solidFill>
              </a:rPr>
              <a:t>Needs compliance readiness for future scaling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bg1">
                    <a:alpha val="80000"/>
                  </a:schemeClr>
                </a:solidFill>
              </a:rPr>
              <a:t>Aim: Protect business reputation, investor confidence, and regulatory compliance</a:t>
            </a:r>
          </a:p>
        </p:txBody>
      </p:sp>
    </p:spTree>
    <p:extLst>
      <p:ext uri="{BB962C8B-B14F-4D97-AF65-F5344CB8AC3E}">
        <p14:creationId xmlns:p14="http://schemas.microsoft.com/office/powerpoint/2010/main" val="153240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576446"/>
            <a:chOff x="0" y="0"/>
            <a:chExt cx="12192002" cy="157644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8" y="319314"/>
            <a:ext cx="7108033" cy="1030515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800020"/>
                </a:solidFill>
              </a:defRPr>
            </a:pPr>
            <a:r>
              <a:rPr lang="en-US" sz="3500">
                <a:solidFill>
                  <a:srgbClr val="FFFFFF"/>
                </a:solidFill>
              </a:rPr>
              <a:t>Experiments / Implementation</a:t>
            </a:r>
          </a:p>
        </p:txBody>
      </p:sp>
      <p:pic>
        <p:nvPicPr>
          <p:cNvPr id="4" name="Picture 3" descr="A diagram of a cloud deployment&#10;&#10;AI-generated content may be incorrect.">
            <a:extLst>
              <a:ext uri="{FF2B5EF4-FFF2-40B4-BE49-F238E27FC236}">
                <a16:creationId xmlns:a16="http://schemas.microsoft.com/office/drawing/2014/main" id="{63B3980B-3E38-6604-56F9-4BEABB5A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8" y="2618851"/>
            <a:ext cx="3423938" cy="1480853"/>
          </a:xfrm>
          <a:prstGeom prst="rect">
            <a:avLst/>
          </a:prstGeom>
        </p:spPr>
      </p:pic>
      <p:pic>
        <p:nvPicPr>
          <p:cNvPr id="6" name="Picture 5" descr="A diagram of a server&#10;&#10;AI-generated content may be incorrect.">
            <a:extLst>
              <a:ext uri="{FF2B5EF4-FFF2-40B4-BE49-F238E27FC236}">
                <a16:creationId xmlns:a16="http://schemas.microsoft.com/office/drawing/2014/main" id="{326697C9-D263-6C5B-E95C-F30F07D1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753" y="2852334"/>
            <a:ext cx="3450265" cy="1060956"/>
          </a:xfrm>
          <a:prstGeom prst="rect">
            <a:avLst/>
          </a:prstGeom>
        </p:spPr>
      </p:pic>
      <p:sp>
        <p:nvSpPr>
          <p:cNvPr id="112" name="Content Placeholder 2"/>
          <p:cNvSpPr>
            <a:spLocks noGrp="1"/>
          </p:cNvSpPr>
          <p:nvPr>
            <p:ph idx="1"/>
          </p:nvPr>
        </p:nvSpPr>
        <p:spPr>
          <a:xfrm>
            <a:off x="1028698" y="5070346"/>
            <a:ext cx="7122320" cy="13852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700"/>
              <a:t>• Built form-based input system for risk data collection.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700"/>
              <a:t>• Case study applied to FlyVnox API and backup systems.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700"/>
              <a:t>• Visualized results in a color-coded matrix (Low–Critical).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700"/>
              <a:t>• Tools: Node.js, Express, MongoDB Atlas, Render, GitHub.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US" sz="1700">
              <a:ea typeface="Calibri"/>
              <a:cs typeface="Calibri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9EC44-ED97-5613-E6C8-07F903B4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394" y="489507"/>
            <a:ext cx="2318706" cy="1655483"/>
          </a:xfrm>
        </p:spPr>
        <p:txBody>
          <a:bodyPr anchor="b">
            <a:normAutofit/>
          </a:bodyPr>
          <a:lstStyle/>
          <a:p>
            <a:r>
              <a:rPr lang="en-US" sz="1900">
                <a:ea typeface="Calibri"/>
                <a:cs typeface="Calibri"/>
              </a:rPr>
              <a:t>Cloud Deployment </a:t>
            </a:r>
            <a:endParaRPr lang="en-US" sz="1900"/>
          </a:p>
        </p:txBody>
      </p:sp>
      <p:pic>
        <p:nvPicPr>
          <p:cNvPr id="5" name="Picture 4" descr="A diagram of a cloud&#10;&#10;AI-generated content may be incorrect.">
            <a:extLst>
              <a:ext uri="{FF2B5EF4-FFF2-40B4-BE49-F238E27FC236}">
                <a16:creationId xmlns:a16="http://schemas.microsoft.com/office/drawing/2014/main" id="{02B75778-0913-C45C-D075-C74F147B6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108" r="21316"/>
          <a:stretch>
            <a:fillRect/>
          </a:stretch>
        </p:blipFill>
        <p:spPr>
          <a:xfrm>
            <a:off x="20" y="431"/>
            <a:ext cx="6086455" cy="64083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40688A-5217-0A2F-5BA5-B86BBAE46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394" y="2418408"/>
            <a:ext cx="2207110" cy="354026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1">
                <a:ea typeface="+mn-lt"/>
                <a:cs typeface="+mn-lt"/>
              </a:rPr>
              <a:t>Frontend (Vercel):</a:t>
            </a:r>
            <a:r>
              <a:rPr lang="en-US" sz="1400">
                <a:ea typeface="+mn-lt"/>
                <a:cs typeface="+mn-lt"/>
              </a:rPr>
              <a:t> Hosts the FlyVnox user interface for fast, serverless access.</a:t>
            </a:r>
          </a:p>
          <a:p>
            <a:pPr>
              <a:lnSpc>
                <a:spcPct val="90000"/>
              </a:lnSpc>
            </a:pPr>
            <a:r>
              <a:rPr lang="en-US" sz="1400" b="1">
                <a:ea typeface="+mn-lt"/>
                <a:cs typeface="+mn-lt"/>
              </a:rPr>
              <a:t>Backend (Render):</a:t>
            </a:r>
            <a:r>
              <a:rPr lang="en-US" sz="1400">
                <a:ea typeface="+mn-lt"/>
                <a:cs typeface="+mn-lt"/>
              </a:rPr>
              <a:t> Runs the Node.js API and risk scoring services.</a:t>
            </a:r>
          </a:p>
          <a:p>
            <a:pPr>
              <a:lnSpc>
                <a:spcPct val="90000"/>
              </a:lnSpc>
            </a:pPr>
            <a:r>
              <a:rPr lang="en-US" sz="1400" b="1">
                <a:ea typeface="+mn-lt"/>
                <a:cs typeface="+mn-lt"/>
              </a:rPr>
              <a:t>Database (MongoDB Atlas):</a:t>
            </a:r>
            <a:r>
              <a:rPr lang="en-US" sz="1400">
                <a:ea typeface="+mn-lt"/>
                <a:cs typeface="+mn-lt"/>
              </a:rPr>
              <a:t> Stores risk data securely with redundancy.</a:t>
            </a:r>
          </a:p>
          <a:p>
            <a:pPr>
              <a:lnSpc>
                <a:spcPct val="90000"/>
              </a:lnSpc>
            </a:pPr>
            <a:r>
              <a:rPr lang="en-US" sz="1400" b="1">
                <a:ea typeface="+mn-lt"/>
                <a:cs typeface="+mn-lt"/>
              </a:rPr>
              <a:t>CI/CD (GitHub):</a:t>
            </a:r>
            <a:r>
              <a:rPr lang="en-US" sz="1400">
                <a:ea typeface="+mn-lt"/>
                <a:cs typeface="+mn-lt"/>
              </a:rPr>
              <a:t> Automates deployment and continuous updates.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8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1569</Words>
  <Application>Microsoft Office PowerPoint</Application>
  <PresentationFormat>On-screen Show (4:3)</PresentationFormat>
  <Paragraphs>149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Lightweight Risk Management &amp; Information Assurance Toolkit for Cloud-Based Startups (Case Study: TravelTech Industry)</vt:lpstr>
      <vt:lpstr>Introduction</vt:lpstr>
      <vt:lpstr>Background</vt:lpstr>
      <vt:lpstr>Problem Statement</vt:lpstr>
      <vt:lpstr>About FlyVnox (Case Study)</vt:lpstr>
      <vt:lpstr>Methodology</vt:lpstr>
      <vt:lpstr>Why FlyVnox Needs Risk Management</vt:lpstr>
      <vt:lpstr>Experiments / Implementation</vt:lpstr>
      <vt:lpstr>Cloud Deployment </vt:lpstr>
      <vt:lpstr>Discussion</vt:lpstr>
      <vt:lpstr>Conclusion</vt:lpstr>
      <vt:lpstr>Contribution of Team Members</vt:lpstr>
      <vt:lpstr>Acknowledgement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Victor Okoli</cp:lastModifiedBy>
  <cp:revision>3</cp:revision>
  <dcterms:created xsi:type="dcterms:W3CDTF">2013-01-27T09:14:16Z</dcterms:created>
  <dcterms:modified xsi:type="dcterms:W3CDTF">2025-11-27T22:56:22Z</dcterms:modified>
  <cp:category/>
</cp:coreProperties>
</file>